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3"/>
  </p:sldMasterIdLst>
  <p:notesMasterIdLst>
    <p:notesMasterId r:id="rId17"/>
  </p:notesMasterIdLst>
  <p:handoutMasterIdLst>
    <p:handoutMasterId r:id="rId18"/>
  </p:handoutMasterIdLst>
  <p:sldIdLst>
    <p:sldId id="298" r:id="rId4"/>
    <p:sldId id="283" r:id="rId5"/>
    <p:sldId id="297" r:id="rId6"/>
    <p:sldId id="300" r:id="rId7"/>
    <p:sldId id="301" r:id="rId8"/>
    <p:sldId id="277" r:id="rId9"/>
    <p:sldId id="292" r:id="rId10"/>
    <p:sldId id="303" r:id="rId11"/>
    <p:sldId id="293" r:id="rId12"/>
    <p:sldId id="304" r:id="rId13"/>
    <p:sldId id="263" r:id="rId14"/>
    <p:sldId id="258" r:id="rId15"/>
    <p:sldId id="305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C6E3"/>
    <a:srgbClr val="F63075"/>
    <a:srgbClr val="C37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4574" autoAdjust="0"/>
  </p:normalViewPr>
  <p:slideViewPr>
    <p:cSldViewPr snapToGrid="0">
      <p:cViewPr varScale="1">
        <p:scale>
          <a:sx n="114" d="100"/>
          <a:sy n="114" d="100"/>
        </p:scale>
        <p:origin x="45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D2F3D5-FC6D-4BAD-8FD0-CBFB83D68AE6}" type="datetime1">
              <a:rPr lang="ru-RU" smtClean="0"/>
              <a:t>07.10.2019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FB893-0FFF-4C7C-B648-8CDDC0CCCD58}" type="datetime1">
              <a:rPr lang="ru-RU" smtClean="0"/>
              <a:pPr/>
              <a:t>07.10.2019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22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60C6D3C-9EB0-4F2C-9026-3887D1CDB44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891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871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268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FDDBACE-0F8F-43FD-98F0-DEE13552DADA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14756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291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830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153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833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FDDBACE-0F8F-43FD-98F0-DEE13552DAD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9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7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Участники группы 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67B4BE-A151-416E-9586-672A48886D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77106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DF50DB2-FE5E-4E19-9EBE-9A8F9DA656ED}"/>
              </a:ext>
            </a:extLst>
          </p:cNvPr>
          <p:cNvGrpSpPr/>
          <p:nvPr userDrawn="1"/>
        </p:nvGrpSpPr>
        <p:grpSpPr>
          <a:xfrm flipH="1">
            <a:off x="3923644" y="-1"/>
            <a:ext cx="8994070" cy="7509123"/>
            <a:chOff x="-731331" y="-1"/>
            <a:chExt cx="8994070" cy="7509123"/>
          </a:xfrm>
          <a:noFill/>
        </p:grpSpPr>
        <p:sp>
          <p:nvSpPr>
            <p:cNvPr id="48" name="Полилиния: Фигура 47">
              <a:extLst>
                <a:ext uri="{FF2B5EF4-FFF2-40B4-BE49-F238E27FC236}">
                  <a16:creationId xmlns:a16="http://schemas.microsoft.com/office/drawing/2014/main" id="{3174F4DB-9681-4683-A25C-D111CB68BE64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ru-RU" noProof="0"/>
            </a:p>
          </p:txBody>
        </p:sp>
        <p:sp>
          <p:nvSpPr>
            <p:cNvPr id="49" name="Полилиния: Фигура 48">
              <a:extLst>
                <a:ext uri="{FF2B5EF4-FFF2-40B4-BE49-F238E27FC236}">
                  <a16:creationId xmlns:a16="http://schemas.microsoft.com/office/drawing/2014/main" id="{E57DC5CA-335F-46F5-9254-09213DA69092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ru-RU" noProof="0"/>
            </a:p>
          </p:txBody>
        </p:sp>
      </p:grp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C4D7AAF7-0A12-4194-991C-8BB678428C27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8812249" y="4023015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1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6 w 1217130"/>
              <a:gd name="connsiteY9" fmla="*/ 1158726 h 1216800"/>
              <a:gd name="connsiteX10" fmla="*/ 312035 w 1217130"/>
              <a:gd name="connsiteY10" fmla="*/ 1143515 h 1216800"/>
              <a:gd name="connsiteX11" fmla="*/ 303278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89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8 w 1217130"/>
              <a:gd name="connsiteY17" fmla="*/ 1143515 h 1216800"/>
              <a:gd name="connsiteX18" fmla="*/ 297747 w 1217130"/>
              <a:gd name="connsiteY18" fmla="*/ 1149968 h 1216800"/>
              <a:gd name="connsiteX19" fmla="*/ 282998 w 1217130"/>
              <a:gd name="connsiteY19" fmla="*/ 1140750 h 1216800"/>
              <a:gd name="connsiteX20" fmla="*/ 275624 w 1217130"/>
              <a:gd name="connsiteY20" fmla="*/ 1136141 h 1216800"/>
              <a:gd name="connsiteX21" fmla="*/ 268249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7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19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7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5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6 w 1217130"/>
              <a:gd name="connsiteY65" fmla="*/ 720401 h 1216800"/>
              <a:gd name="connsiteX66" fmla="*/ 6913 w 1217130"/>
              <a:gd name="connsiteY66" fmla="*/ 710261 h 1216800"/>
              <a:gd name="connsiteX67" fmla="*/ 3687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8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69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5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5 w 1217130"/>
              <a:gd name="connsiteY93" fmla="*/ 27194 h 1216800"/>
              <a:gd name="connsiteX94" fmla="*/ 626837 w 1217130"/>
              <a:gd name="connsiteY94" fmla="*/ 15210 h 1216800"/>
              <a:gd name="connsiteX95" fmla="*/ 653108 w 1217130"/>
              <a:gd name="connsiteY95" fmla="*/ 16132 h 1216800"/>
              <a:gd name="connsiteX96" fmla="*/ 679380 w 1217130"/>
              <a:gd name="connsiteY96" fmla="*/ 17975 h 1216800"/>
              <a:gd name="connsiteX97" fmla="*/ 720862 w 1217130"/>
              <a:gd name="connsiteY97" fmla="*/ 22584 h 1216800"/>
              <a:gd name="connsiteX98" fmla="*/ 853143 w 1217130"/>
              <a:gd name="connsiteY98" fmla="*/ 59918 h 1216800"/>
              <a:gd name="connsiteX99" fmla="*/ 958230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3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5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4 h 1216800"/>
              <a:gd name="connsiteX117" fmla="*/ 1217130 w 1217130"/>
              <a:gd name="connsiteY117" fmla="*/ 549650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6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0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2 w 1217130"/>
              <a:gd name="connsiteY133" fmla="*/ 1167944 h 1216800"/>
              <a:gd name="connsiteX134" fmla="*/ 313418 w 1217130"/>
              <a:gd name="connsiteY134" fmla="*/ 1136141 h 1216800"/>
              <a:gd name="connsiteX135" fmla="*/ 292217 w 1217130"/>
              <a:gd name="connsiteY135" fmla="*/ 1120470 h 1216800"/>
              <a:gd name="connsiteX136" fmla="*/ 267327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1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1 w 1217130"/>
              <a:gd name="connsiteY145" fmla="*/ 1036585 h 1216800"/>
              <a:gd name="connsiteX146" fmla="*/ 171919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7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0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6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6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7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7 w 1217130"/>
              <a:gd name="connsiteY190" fmla="*/ 248430 h 1216800"/>
              <a:gd name="connsiteX191" fmla="*/ 83424 w 1217130"/>
              <a:gd name="connsiteY191" fmla="*/ 324480 h 1216800"/>
              <a:gd name="connsiteX192" fmla="*/ 73284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5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5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89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7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4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09 w 1217130"/>
              <a:gd name="connsiteY233" fmla="*/ 17515 h 1216800"/>
              <a:gd name="connsiteX234" fmla="*/ 488564 w 1217130"/>
              <a:gd name="connsiteY234" fmla="*/ 20741 h 1216800"/>
              <a:gd name="connsiteX235" fmla="*/ 482572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1" y="1201129"/>
                </a:cubicBezTo>
                <a:cubicBezTo>
                  <a:pt x="391312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6" y="1158726"/>
                </a:cubicBezTo>
                <a:cubicBezTo>
                  <a:pt x="333237" y="1157804"/>
                  <a:pt x="320793" y="1149507"/>
                  <a:pt x="312035" y="1143515"/>
                </a:cubicBezTo>
                <a:cubicBezTo>
                  <a:pt x="307426" y="1140289"/>
                  <a:pt x="304200" y="1137524"/>
                  <a:pt x="303278" y="1136141"/>
                </a:cubicBezTo>
                <a:cubicBezTo>
                  <a:pt x="303048" y="1135219"/>
                  <a:pt x="303278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89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69" y="1146281"/>
                  <a:pt x="293138" y="1143515"/>
                </a:cubicBezTo>
                <a:cubicBezTo>
                  <a:pt x="282538" y="1138446"/>
                  <a:pt x="272858" y="1133375"/>
                  <a:pt x="297747" y="1149968"/>
                </a:cubicBezTo>
                <a:lnTo>
                  <a:pt x="282998" y="1140750"/>
                </a:lnTo>
                <a:lnTo>
                  <a:pt x="275624" y="1136141"/>
                </a:lnTo>
                <a:lnTo>
                  <a:pt x="268249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7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2"/>
                  <a:pt x="125829" y="960534"/>
                </a:cubicBezTo>
                <a:cubicBezTo>
                  <a:pt x="122602" y="956386"/>
                  <a:pt x="119836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19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4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7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59" y="916748"/>
                  <a:pt x="78816" y="911678"/>
                </a:cubicBezTo>
                <a:cubicBezTo>
                  <a:pt x="75128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7" y="581206"/>
                  <a:pt x="3687" y="598260"/>
                  <a:pt x="4609" y="610244"/>
                </a:cubicBezTo>
                <a:cubicBezTo>
                  <a:pt x="5070" y="616235"/>
                  <a:pt x="5531" y="620845"/>
                  <a:pt x="6453" y="624993"/>
                </a:cubicBezTo>
                <a:cubicBezTo>
                  <a:pt x="6913" y="629141"/>
                  <a:pt x="8296" y="632367"/>
                  <a:pt x="8757" y="635594"/>
                </a:cubicBezTo>
                <a:cubicBezTo>
                  <a:pt x="12444" y="648499"/>
                  <a:pt x="13827" y="660944"/>
                  <a:pt x="19819" y="712105"/>
                </a:cubicBezTo>
                <a:cubicBezTo>
                  <a:pt x="18436" y="708878"/>
                  <a:pt x="17053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6" y="855447"/>
                  <a:pt x="61301" y="882180"/>
                </a:cubicBezTo>
                <a:cubicBezTo>
                  <a:pt x="68675" y="901077"/>
                  <a:pt x="62223" y="901077"/>
                  <a:pt x="46091" y="864666"/>
                </a:cubicBezTo>
                <a:cubicBezTo>
                  <a:pt x="42864" y="852682"/>
                  <a:pt x="38255" y="840698"/>
                  <a:pt x="35029" y="828254"/>
                </a:cubicBezTo>
                <a:cubicBezTo>
                  <a:pt x="33185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4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5" y="743907"/>
                  <a:pt x="11522" y="737455"/>
                  <a:pt x="10140" y="730541"/>
                </a:cubicBezTo>
                <a:cubicBezTo>
                  <a:pt x="9679" y="727315"/>
                  <a:pt x="8757" y="723627"/>
                  <a:pt x="8296" y="720401"/>
                </a:cubicBezTo>
                <a:lnTo>
                  <a:pt x="6913" y="710261"/>
                </a:lnTo>
                <a:cubicBezTo>
                  <a:pt x="5992" y="703347"/>
                  <a:pt x="5070" y="696434"/>
                  <a:pt x="3687" y="689981"/>
                </a:cubicBezTo>
                <a:cubicBezTo>
                  <a:pt x="3226" y="683067"/>
                  <a:pt x="2304" y="676154"/>
                  <a:pt x="1844" y="669701"/>
                </a:cubicBezTo>
                <a:cubicBezTo>
                  <a:pt x="1382" y="666475"/>
                  <a:pt x="1382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5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8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5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69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8" y="35029"/>
                  <a:pt x="433715" y="32724"/>
                  <a:pt x="436942" y="32724"/>
                </a:cubicBezTo>
                <a:close/>
                <a:moveTo>
                  <a:pt x="783085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5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5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1" y="15671"/>
                  <a:pt x="653108" y="16132"/>
                </a:cubicBezTo>
                <a:cubicBezTo>
                  <a:pt x="662327" y="16593"/>
                  <a:pt x="671084" y="17515"/>
                  <a:pt x="679380" y="17975"/>
                </a:cubicBezTo>
                <a:cubicBezTo>
                  <a:pt x="696434" y="19819"/>
                  <a:pt x="711183" y="21663"/>
                  <a:pt x="720862" y="22584"/>
                </a:cubicBezTo>
                <a:cubicBezTo>
                  <a:pt x="764648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0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3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5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5"/>
                </a:cubicBezTo>
                <a:cubicBezTo>
                  <a:pt x="1060553" y="192660"/>
                  <a:pt x="1058709" y="190817"/>
                  <a:pt x="1056865" y="188512"/>
                </a:cubicBezTo>
                <a:cubicBezTo>
                  <a:pt x="1055022" y="186208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7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4"/>
                </a:lnTo>
                <a:lnTo>
                  <a:pt x="1217130" y="549650"/>
                </a:lnTo>
                <a:lnTo>
                  <a:pt x="1215879" y="566918"/>
                </a:lnTo>
                <a:cubicBezTo>
                  <a:pt x="1214497" y="576597"/>
                  <a:pt x="1213113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6" y="1084058"/>
                </a:lnTo>
                <a:cubicBezTo>
                  <a:pt x="958692" y="1111713"/>
                  <a:pt x="923662" y="1136141"/>
                  <a:pt x="888173" y="1156882"/>
                </a:cubicBezTo>
                <a:cubicBezTo>
                  <a:pt x="884716" y="1156882"/>
                  <a:pt x="872962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0" y="1216800"/>
                </a:cubicBezTo>
                <a:cubicBezTo>
                  <a:pt x="557448" y="1216800"/>
                  <a:pt x="498523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2" y="1167944"/>
                </a:cubicBezTo>
                <a:cubicBezTo>
                  <a:pt x="357205" y="1159186"/>
                  <a:pt x="328167" y="1142594"/>
                  <a:pt x="313418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1" y="1114939"/>
                  <a:pt x="276085" y="1108486"/>
                  <a:pt x="267327" y="1102495"/>
                </a:cubicBezTo>
                <a:cubicBezTo>
                  <a:pt x="258570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7" y="1067466"/>
                  <a:pt x="223541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1" y="1036585"/>
                </a:cubicBezTo>
                <a:cubicBezTo>
                  <a:pt x="179294" y="1032437"/>
                  <a:pt x="175607" y="1028288"/>
                  <a:pt x="171919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0" y="1025062"/>
                  <a:pt x="165582" y="1010428"/>
                  <a:pt x="154520" y="994872"/>
                </a:cubicBezTo>
                <a:lnTo>
                  <a:pt x="136887" y="966793"/>
                </a:lnTo>
                <a:lnTo>
                  <a:pt x="129333" y="956691"/>
                </a:lnTo>
                <a:cubicBezTo>
                  <a:pt x="118731" y="940998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0" y="826410"/>
                  <a:pt x="45630" y="785389"/>
                </a:cubicBezTo>
                <a:cubicBezTo>
                  <a:pt x="35029" y="744368"/>
                  <a:pt x="29959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5" y="752204"/>
                  <a:pt x="35029" y="759578"/>
                  <a:pt x="36873" y="766492"/>
                </a:cubicBezTo>
                <a:cubicBezTo>
                  <a:pt x="43325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6" y="806130"/>
                </a:cubicBezTo>
                <a:cubicBezTo>
                  <a:pt x="36412" y="799677"/>
                  <a:pt x="33185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8" y="737915"/>
                  <a:pt x="23045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6" y="564614"/>
                </a:cubicBezTo>
                <a:cubicBezTo>
                  <a:pt x="18898" y="557700"/>
                  <a:pt x="19819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8" y="509766"/>
                  <a:pt x="25811" y="503313"/>
                </a:cubicBezTo>
                <a:cubicBezTo>
                  <a:pt x="28576" y="489946"/>
                  <a:pt x="31342" y="476580"/>
                  <a:pt x="35029" y="463214"/>
                </a:cubicBezTo>
                <a:cubicBezTo>
                  <a:pt x="42865" y="436481"/>
                  <a:pt x="53465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5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4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8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7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8" y="233220"/>
                  <a:pt x="148873" y="235064"/>
                  <a:pt x="146108" y="237829"/>
                </a:cubicBezTo>
                <a:cubicBezTo>
                  <a:pt x="143343" y="240595"/>
                  <a:pt x="139655" y="243821"/>
                  <a:pt x="135507" y="248430"/>
                </a:cubicBezTo>
                <a:cubicBezTo>
                  <a:pt x="115227" y="268710"/>
                  <a:pt x="97252" y="297286"/>
                  <a:pt x="83424" y="324480"/>
                </a:cubicBezTo>
                <a:cubicBezTo>
                  <a:pt x="79737" y="331394"/>
                  <a:pt x="76511" y="338308"/>
                  <a:pt x="73284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6" y="375641"/>
                  <a:pt x="53004" y="385781"/>
                  <a:pt x="48395" y="394077"/>
                </a:cubicBezTo>
                <a:cubicBezTo>
                  <a:pt x="43325" y="399608"/>
                  <a:pt x="42404" y="396382"/>
                  <a:pt x="44708" y="387625"/>
                </a:cubicBezTo>
                <a:cubicBezTo>
                  <a:pt x="45630" y="383015"/>
                  <a:pt x="47935" y="377485"/>
                  <a:pt x="50239" y="370571"/>
                </a:cubicBezTo>
                <a:cubicBezTo>
                  <a:pt x="53004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5"/>
                </a:cubicBezTo>
                <a:cubicBezTo>
                  <a:pt x="93104" y="288529"/>
                  <a:pt x="98173" y="280233"/>
                  <a:pt x="103244" y="272858"/>
                </a:cubicBezTo>
                <a:cubicBezTo>
                  <a:pt x="108313" y="265945"/>
                  <a:pt x="112923" y="259031"/>
                  <a:pt x="117071" y="253500"/>
                </a:cubicBezTo>
                <a:cubicBezTo>
                  <a:pt x="120758" y="248430"/>
                  <a:pt x="126289" y="241517"/>
                  <a:pt x="132281" y="234142"/>
                </a:cubicBezTo>
                <a:cubicBezTo>
                  <a:pt x="135507" y="230455"/>
                  <a:pt x="138733" y="226768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4" y="192199"/>
                  <a:pt x="174224" y="194504"/>
                </a:cubicBezTo>
                <a:cubicBezTo>
                  <a:pt x="194964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4" y="114766"/>
                  <a:pt x="271937" y="110618"/>
                  <a:pt x="278389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8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7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8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8" y="23967"/>
                  <a:pt x="562309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0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3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4" y="9218"/>
                </a:cubicBezTo>
                <a:cubicBezTo>
                  <a:pt x="618540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3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09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0" y="23046"/>
                  <a:pt x="472432" y="23046"/>
                  <a:pt x="482572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6" name="Рисунок 45">
            <a:extLst>
              <a:ext uri="{FF2B5EF4-FFF2-40B4-BE49-F238E27FC236}">
                <a16:creationId xmlns:a16="http://schemas.microsoft.com/office/drawing/2014/main" id="{3DC348FE-84F4-48A4-BB2D-50F30393F59A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52453" y="4023015"/>
            <a:ext cx="1215022" cy="1216800"/>
          </a:xfrm>
          <a:custGeom>
            <a:avLst/>
            <a:gdLst>
              <a:gd name="connsiteX0" fmla="*/ 530989 w 1215022"/>
              <a:gd name="connsiteY0" fmla="*/ 1206695 h 1216800"/>
              <a:gd name="connsiteX1" fmla="*/ 544054 w 1215022"/>
              <a:gd name="connsiteY1" fmla="*/ 1208095 h 1216800"/>
              <a:gd name="connsiteX2" fmla="*/ 543121 w 1215022"/>
              <a:gd name="connsiteY2" fmla="*/ 1208095 h 1216800"/>
              <a:gd name="connsiteX3" fmla="*/ 530989 w 1215022"/>
              <a:gd name="connsiteY3" fmla="*/ 1206695 h 1216800"/>
              <a:gd name="connsiteX4" fmla="*/ 464360 w 1215022"/>
              <a:gd name="connsiteY4" fmla="*/ 1198654 h 1216800"/>
              <a:gd name="connsiteX5" fmla="*/ 474530 w 1215022"/>
              <a:gd name="connsiteY5" fmla="*/ 1200163 h 1216800"/>
              <a:gd name="connsiteX6" fmla="*/ 465199 w 1215022"/>
              <a:gd name="connsiteY6" fmla="*/ 1199230 h 1216800"/>
              <a:gd name="connsiteX7" fmla="*/ 464360 w 1215022"/>
              <a:gd name="connsiteY7" fmla="*/ 1198654 h 1216800"/>
              <a:gd name="connsiteX8" fmla="*/ 792284 w 1215022"/>
              <a:gd name="connsiteY8" fmla="*/ 1188498 h 1216800"/>
              <a:gd name="connsiteX9" fmla="*/ 761955 w 1215022"/>
              <a:gd name="connsiteY9" fmla="*/ 1195964 h 1216800"/>
              <a:gd name="connsiteX10" fmla="*/ 792284 w 1215022"/>
              <a:gd name="connsiteY10" fmla="*/ 1188498 h 1216800"/>
              <a:gd name="connsiteX11" fmla="*/ 804111 w 1215022"/>
              <a:gd name="connsiteY11" fmla="*/ 1167930 h 1216800"/>
              <a:gd name="connsiteX12" fmla="*/ 785580 w 1215022"/>
              <a:gd name="connsiteY12" fmla="*/ 1174712 h 1216800"/>
              <a:gd name="connsiteX13" fmla="*/ 742045 w 1215022"/>
              <a:gd name="connsiteY13" fmla="*/ 1185906 h 1216800"/>
              <a:gd name="connsiteX14" fmla="*/ 740171 w 1215022"/>
              <a:gd name="connsiteY14" fmla="*/ 1187091 h 1216800"/>
              <a:gd name="connsiteX15" fmla="*/ 729759 w 1215022"/>
              <a:gd name="connsiteY15" fmla="*/ 1190364 h 1216800"/>
              <a:gd name="connsiteX16" fmla="*/ 759622 w 1215022"/>
              <a:gd name="connsiteY16" fmla="*/ 1182432 h 1216800"/>
              <a:gd name="connsiteX17" fmla="*/ 778753 w 1215022"/>
              <a:gd name="connsiteY17" fmla="*/ 1178699 h 1216800"/>
              <a:gd name="connsiteX18" fmla="*/ 796483 w 1215022"/>
              <a:gd name="connsiteY18" fmla="*/ 1172167 h 1216800"/>
              <a:gd name="connsiteX19" fmla="*/ 402705 w 1215022"/>
              <a:gd name="connsiteY19" fmla="*/ 1164588 h 1216800"/>
              <a:gd name="connsiteX20" fmla="*/ 402383 w 1215022"/>
              <a:gd name="connsiteY20" fmla="*/ 1164760 h 1216800"/>
              <a:gd name="connsiteX21" fmla="*/ 405940 w 1215022"/>
              <a:gd name="connsiteY21" fmla="*/ 1170301 h 1216800"/>
              <a:gd name="connsiteX22" fmla="*/ 443268 w 1215022"/>
              <a:gd name="connsiteY22" fmla="*/ 1178232 h 1216800"/>
              <a:gd name="connsiteX23" fmla="*/ 446769 w 1215022"/>
              <a:gd name="connsiteY23" fmla="*/ 1178884 h 1216800"/>
              <a:gd name="connsiteX24" fmla="*/ 273893 w 1215022"/>
              <a:gd name="connsiteY24" fmla="*/ 1112442 h 1216800"/>
              <a:gd name="connsiteX25" fmla="*/ 278506 w 1215022"/>
              <a:gd name="connsiteY25" fmla="*/ 1115313 h 1216800"/>
              <a:gd name="connsiteX26" fmla="*/ 278501 w 1215022"/>
              <a:gd name="connsiteY26" fmla="*/ 1115359 h 1216800"/>
              <a:gd name="connsiteX27" fmla="*/ 273893 w 1215022"/>
              <a:gd name="connsiteY27" fmla="*/ 1112442 h 1216800"/>
              <a:gd name="connsiteX28" fmla="*/ 274897 w 1215022"/>
              <a:gd name="connsiteY28" fmla="*/ 1100076 h 1216800"/>
              <a:gd name="connsiteX29" fmla="*/ 284625 w 1215022"/>
              <a:gd name="connsiteY29" fmla="*/ 1107310 h 1216800"/>
              <a:gd name="connsiteX30" fmla="*/ 296937 w 1215022"/>
              <a:gd name="connsiteY30" fmla="*/ 1113466 h 1216800"/>
              <a:gd name="connsiteX31" fmla="*/ 1040981 w 1215022"/>
              <a:gd name="connsiteY31" fmla="*/ 1018656 h 1216800"/>
              <a:gd name="connsiteX32" fmla="*/ 1033931 w 1215022"/>
              <a:gd name="connsiteY32" fmla="*/ 1024423 h 1216800"/>
              <a:gd name="connsiteX33" fmla="*/ 1032211 w 1215022"/>
              <a:gd name="connsiteY33" fmla="*/ 1024524 h 1216800"/>
              <a:gd name="connsiteX34" fmla="*/ 1030294 w 1215022"/>
              <a:gd name="connsiteY34" fmla="*/ 1026633 h 1216800"/>
              <a:gd name="connsiteX35" fmla="*/ 941903 w 1215022"/>
              <a:gd name="connsiteY35" fmla="*/ 1099563 h 1216800"/>
              <a:gd name="connsiteX36" fmla="*/ 931265 w 1215022"/>
              <a:gd name="connsiteY36" fmla="*/ 1106026 h 1216800"/>
              <a:gd name="connsiteX37" fmla="*/ 921998 w 1215022"/>
              <a:gd name="connsiteY37" fmla="*/ 1116175 h 1216800"/>
              <a:gd name="connsiteX38" fmla="*/ 933663 w 1215022"/>
              <a:gd name="connsiteY38" fmla="*/ 1107776 h 1216800"/>
              <a:gd name="connsiteX39" fmla="*/ 929930 w 1215022"/>
              <a:gd name="connsiteY39" fmla="*/ 1113376 h 1216800"/>
              <a:gd name="connsiteX40" fmla="*/ 921065 w 1215022"/>
              <a:gd name="connsiteY40" fmla="*/ 1119908 h 1216800"/>
              <a:gd name="connsiteX41" fmla="*/ 910800 w 1215022"/>
              <a:gd name="connsiteY41" fmla="*/ 1126440 h 1216800"/>
              <a:gd name="connsiteX42" fmla="*/ 910800 w 1215022"/>
              <a:gd name="connsiteY42" fmla="*/ 1129706 h 1216800"/>
              <a:gd name="connsiteX43" fmla="*/ 938329 w 1215022"/>
              <a:gd name="connsiteY43" fmla="*/ 1111509 h 1216800"/>
              <a:gd name="connsiteX44" fmla="*/ 967725 w 1215022"/>
              <a:gd name="connsiteY44" fmla="*/ 1090512 h 1216800"/>
              <a:gd name="connsiteX45" fmla="*/ 966791 w 1215022"/>
              <a:gd name="connsiteY45" fmla="*/ 1093778 h 1216800"/>
              <a:gd name="connsiteX46" fmla="*/ 977057 w 1215022"/>
              <a:gd name="connsiteY46" fmla="*/ 1084913 h 1216800"/>
              <a:gd name="connsiteX47" fmla="*/ 984989 w 1215022"/>
              <a:gd name="connsiteY47" fmla="*/ 1076514 h 1216800"/>
              <a:gd name="connsiteX48" fmla="*/ 992455 w 1215022"/>
              <a:gd name="connsiteY48" fmla="*/ 1068582 h 1216800"/>
              <a:gd name="connsiteX49" fmla="*/ 999453 w 1215022"/>
              <a:gd name="connsiteY49" fmla="*/ 1060183 h 1216800"/>
              <a:gd name="connsiteX50" fmla="*/ 1040981 w 1215022"/>
              <a:gd name="connsiteY50" fmla="*/ 1018656 h 1216800"/>
              <a:gd name="connsiteX51" fmla="*/ 128223 w 1215022"/>
              <a:gd name="connsiteY51" fmla="*/ 958959 h 1216800"/>
              <a:gd name="connsiteX52" fmla="*/ 130648 w 1215022"/>
              <a:gd name="connsiteY52" fmla="*/ 962665 h 1216800"/>
              <a:gd name="connsiteX53" fmla="*/ 130968 w 1215022"/>
              <a:gd name="connsiteY53" fmla="*/ 962629 h 1216800"/>
              <a:gd name="connsiteX54" fmla="*/ 109479 w 1215022"/>
              <a:gd name="connsiteY54" fmla="*/ 944581 h 1216800"/>
              <a:gd name="connsiteX55" fmla="*/ 111797 w 1215022"/>
              <a:gd name="connsiteY55" fmla="*/ 947768 h 1216800"/>
              <a:gd name="connsiteX56" fmla="*/ 111051 w 1215022"/>
              <a:gd name="connsiteY56" fmla="*/ 946800 h 1216800"/>
              <a:gd name="connsiteX57" fmla="*/ 104023 w 1215022"/>
              <a:gd name="connsiteY57" fmla="*/ 936879 h 1216800"/>
              <a:gd name="connsiteX58" fmla="*/ 109479 w 1215022"/>
              <a:gd name="connsiteY58" fmla="*/ 944581 h 1216800"/>
              <a:gd name="connsiteX59" fmla="*/ 104985 w 1215022"/>
              <a:gd name="connsiteY59" fmla="*/ 938402 h 1216800"/>
              <a:gd name="connsiteX60" fmla="*/ 95186 w 1215022"/>
              <a:gd name="connsiteY60" fmla="*/ 924404 h 1216800"/>
              <a:gd name="connsiteX61" fmla="*/ 96411 w 1215022"/>
              <a:gd name="connsiteY61" fmla="*/ 924827 h 1216800"/>
              <a:gd name="connsiteX62" fmla="*/ 104023 w 1215022"/>
              <a:gd name="connsiteY62" fmla="*/ 936879 h 1216800"/>
              <a:gd name="connsiteX63" fmla="*/ 71857 w 1215022"/>
              <a:gd name="connsiteY63" fmla="*/ 866250 h 1216800"/>
              <a:gd name="connsiteX64" fmla="*/ 72323 w 1215022"/>
              <a:gd name="connsiteY64" fmla="*/ 868412 h 1216800"/>
              <a:gd name="connsiteX65" fmla="*/ 76522 w 1215022"/>
              <a:gd name="connsiteY65" fmla="*/ 883343 h 1216800"/>
              <a:gd name="connsiteX66" fmla="*/ 89587 w 1215022"/>
              <a:gd name="connsiteY66" fmla="*/ 900607 h 1216800"/>
              <a:gd name="connsiteX67" fmla="*/ 91721 w 1215022"/>
              <a:gd name="connsiteY67" fmla="*/ 903659 h 1216800"/>
              <a:gd name="connsiteX68" fmla="*/ 82816 w 1215022"/>
              <a:gd name="connsiteY68" fmla="*/ 889000 h 1216800"/>
              <a:gd name="connsiteX69" fmla="*/ 1173825 w 1215022"/>
              <a:gd name="connsiteY69" fmla="*/ 794343 h 1216800"/>
              <a:gd name="connsiteX70" fmla="*/ 1165665 w 1215022"/>
              <a:gd name="connsiteY70" fmla="*/ 816638 h 1216800"/>
              <a:gd name="connsiteX71" fmla="*/ 1165504 w 1215022"/>
              <a:gd name="connsiteY71" fmla="*/ 818136 h 1216800"/>
              <a:gd name="connsiteX72" fmla="*/ 1170228 w 1215022"/>
              <a:gd name="connsiteY72" fmla="*/ 811020 h 1216800"/>
              <a:gd name="connsiteX73" fmla="*/ 12423 w 1215022"/>
              <a:gd name="connsiteY73" fmla="*/ 719217 h 1216800"/>
              <a:gd name="connsiteX74" fmla="*/ 13065 w 1215022"/>
              <a:gd name="connsiteY74" fmla="*/ 720967 h 1216800"/>
              <a:gd name="connsiteX75" fmla="*/ 12132 w 1215022"/>
              <a:gd name="connsiteY75" fmla="*/ 719567 h 1216800"/>
              <a:gd name="connsiteX76" fmla="*/ 12423 w 1215022"/>
              <a:gd name="connsiteY76" fmla="*/ 719217 h 1216800"/>
              <a:gd name="connsiteX77" fmla="*/ 15398 w 1215022"/>
              <a:gd name="connsiteY77" fmla="*/ 706502 h 1216800"/>
              <a:gd name="connsiteX78" fmla="*/ 20531 w 1215022"/>
              <a:gd name="connsiteY78" fmla="*/ 727499 h 1216800"/>
              <a:gd name="connsiteX79" fmla="*/ 26596 w 1215022"/>
              <a:gd name="connsiteY79" fmla="*/ 743363 h 1216800"/>
              <a:gd name="connsiteX80" fmla="*/ 25663 w 1215022"/>
              <a:gd name="connsiteY80" fmla="*/ 742430 h 1216800"/>
              <a:gd name="connsiteX81" fmla="*/ 39195 w 1215022"/>
              <a:gd name="connsiteY81" fmla="*/ 788623 h 1216800"/>
              <a:gd name="connsiteX82" fmla="*/ 36861 w 1215022"/>
              <a:gd name="connsiteY82" fmla="*/ 782558 h 1216800"/>
              <a:gd name="connsiteX83" fmla="*/ 41994 w 1215022"/>
              <a:gd name="connsiteY83" fmla="*/ 807754 h 1216800"/>
              <a:gd name="connsiteX84" fmla="*/ 50859 w 1215022"/>
              <a:gd name="connsiteY84" fmla="*/ 830151 h 1216800"/>
              <a:gd name="connsiteX85" fmla="*/ 57858 w 1215022"/>
              <a:gd name="connsiteY85" fmla="*/ 839949 h 1216800"/>
              <a:gd name="connsiteX86" fmla="*/ 55992 w 1215022"/>
              <a:gd name="connsiteY86" fmla="*/ 835750 h 1216800"/>
              <a:gd name="connsiteX87" fmla="*/ 64850 w 1215022"/>
              <a:gd name="connsiteY87" fmla="*/ 852219 h 1216800"/>
              <a:gd name="connsiteX88" fmla="*/ 65191 w 1215022"/>
              <a:gd name="connsiteY88" fmla="*/ 852412 h 1216800"/>
              <a:gd name="connsiteX89" fmla="*/ 57666 w 1215022"/>
              <a:gd name="connsiteY89" fmla="*/ 836792 h 1216800"/>
              <a:gd name="connsiteX90" fmla="*/ 22866 w 1215022"/>
              <a:gd name="connsiteY90" fmla="*/ 724683 h 1216800"/>
              <a:gd name="connsiteX91" fmla="*/ 20811 w 1215022"/>
              <a:gd name="connsiteY91" fmla="*/ 711220 h 1216800"/>
              <a:gd name="connsiteX92" fmla="*/ 20064 w 1215022"/>
              <a:gd name="connsiteY92" fmla="*/ 709302 h 1216800"/>
              <a:gd name="connsiteX93" fmla="*/ 15398 w 1215022"/>
              <a:gd name="connsiteY93" fmla="*/ 706502 h 1216800"/>
              <a:gd name="connsiteX94" fmla="*/ 1215022 w 1215022"/>
              <a:gd name="connsiteY94" fmla="*/ 604317 h 1216800"/>
              <a:gd name="connsiteX95" fmla="*/ 1212689 w 1215022"/>
              <a:gd name="connsiteY95" fmla="*/ 631380 h 1216800"/>
              <a:gd name="connsiteX96" fmla="*/ 1215022 w 1215022"/>
              <a:gd name="connsiteY96" fmla="*/ 604317 h 1216800"/>
              <a:gd name="connsiteX97" fmla="*/ 19597 w 1215022"/>
              <a:gd name="connsiteY97" fmla="*/ 466670 h 1216800"/>
              <a:gd name="connsiteX98" fmla="*/ 15865 w 1215022"/>
              <a:gd name="connsiteY98" fmla="*/ 484868 h 1216800"/>
              <a:gd name="connsiteX99" fmla="*/ 13531 w 1215022"/>
              <a:gd name="connsiteY99" fmla="*/ 502599 h 1216800"/>
              <a:gd name="connsiteX100" fmla="*/ 10265 w 1215022"/>
              <a:gd name="connsiteY100" fmla="*/ 536660 h 1216800"/>
              <a:gd name="connsiteX101" fmla="*/ 9799 w 1215022"/>
              <a:gd name="connsiteY101" fmla="*/ 545059 h 1216800"/>
              <a:gd name="connsiteX102" fmla="*/ 9332 w 1215022"/>
              <a:gd name="connsiteY102" fmla="*/ 553458 h 1216800"/>
              <a:gd name="connsiteX103" fmla="*/ 8399 w 1215022"/>
              <a:gd name="connsiteY103" fmla="*/ 570255 h 1216800"/>
              <a:gd name="connsiteX104" fmla="*/ 7466 w 1215022"/>
              <a:gd name="connsiteY104" fmla="*/ 605717 h 1216800"/>
              <a:gd name="connsiteX105" fmla="*/ 9799 w 1215022"/>
              <a:gd name="connsiteY105" fmla="*/ 597318 h 1216800"/>
              <a:gd name="connsiteX106" fmla="*/ 9799 w 1215022"/>
              <a:gd name="connsiteY106" fmla="*/ 635113 h 1216800"/>
              <a:gd name="connsiteX107" fmla="*/ 12132 w 1215022"/>
              <a:gd name="connsiteY107" fmla="*/ 657509 h 1216800"/>
              <a:gd name="connsiteX108" fmla="*/ 12598 w 1215022"/>
              <a:gd name="connsiteY108" fmla="*/ 666374 h 1216800"/>
              <a:gd name="connsiteX109" fmla="*/ 12132 w 1215022"/>
              <a:gd name="connsiteY109" fmla="*/ 672441 h 1216800"/>
              <a:gd name="connsiteX110" fmla="*/ 15631 w 1215022"/>
              <a:gd name="connsiteY110" fmla="*/ 678273 h 1216800"/>
              <a:gd name="connsiteX111" fmla="*/ 15921 w 1215022"/>
              <a:gd name="connsiteY111" fmla="*/ 679179 h 1216800"/>
              <a:gd name="connsiteX112" fmla="*/ 13815 w 1215022"/>
              <a:gd name="connsiteY112" fmla="*/ 665382 h 1216800"/>
              <a:gd name="connsiteX113" fmla="*/ 10732 w 1215022"/>
              <a:gd name="connsiteY113" fmla="*/ 604317 h 1216800"/>
              <a:gd name="connsiteX114" fmla="*/ 13815 w 1215022"/>
              <a:gd name="connsiteY114" fmla="*/ 543252 h 1216800"/>
              <a:gd name="connsiteX115" fmla="*/ 21900 w 1215022"/>
              <a:gd name="connsiteY115" fmla="*/ 490277 h 1216800"/>
              <a:gd name="connsiteX116" fmla="*/ 21405 w 1215022"/>
              <a:gd name="connsiteY116" fmla="*/ 489592 h 1216800"/>
              <a:gd name="connsiteX117" fmla="*/ 13998 w 1215022"/>
              <a:gd name="connsiteY117" fmla="*/ 514730 h 1216800"/>
              <a:gd name="connsiteX118" fmla="*/ 18197 w 1215022"/>
              <a:gd name="connsiteY118" fmla="*/ 485334 h 1216800"/>
              <a:gd name="connsiteX119" fmla="*/ 19597 w 1215022"/>
              <a:gd name="connsiteY119" fmla="*/ 466670 h 1216800"/>
              <a:gd name="connsiteX120" fmla="*/ 95711 w 1215022"/>
              <a:gd name="connsiteY120" fmla="*/ 295487 h 1216800"/>
              <a:gd name="connsiteX121" fmla="*/ 90520 w 1215022"/>
              <a:gd name="connsiteY121" fmla="*/ 301495 h 1216800"/>
              <a:gd name="connsiteX122" fmla="*/ 73723 w 1215022"/>
              <a:gd name="connsiteY122" fmla="*/ 329491 h 1216800"/>
              <a:gd name="connsiteX123" fmla="*/ 59725 w 1215022"/>
              <a:gd name="connsiteY123" fmla="*/ 362152 h 1216800"/>
              <a:gd name="connsiteX124" fmla="*/ 65324 w 1215022"/>
              <a:gd name="connsiteY124" fmla="*/ 346288 h 1216800"/>
              <a:gd name="connsiteX125" fmla="*/ 50859 w 1215022"/>
              <a:gd name="connsiteY125" fmla="*/ 382683 h 1216800"/>
              <a:gd name="connsiteX126" fmla="*/ 43394 w 1215022"/>
              <a:gd name="connsiteY126" fmla="*/ 401347 h 1216800"/>
              <a:gd name="connsiteX127" fmla="*/ 36861 w 1215022"/>
              <a:gd name="connsiteY127" fmla="*/ 419544 h 1216800"/>
              <a:gd name="connsiteX128" fmla="*/ 31262 w 1215022"/>
              <a:gd name="connsiteY128" fmla="*/ 437275 h 1216800"/>
              <a:gd name="connsiteX129" fmla="*/ 26596 w 1215022"/>
              <a:gd name="connsiteY129" fmla="*/ 454073 h 1216800"/>
              <a:gd name="connsiteX130" fmla="*/ 21930 w 1215022"/>
              <a:gd name="connsiteY130" fmla="*/ 483002 h 1216800"/>
              <a:gd name="connsiteX131" fmla="*/ 26596 w 1215022"/>
              <a:gd name="connsiteY131" fmla="*/ 458272 h 1216800"/>
              <a:gd name="connsiteX132" fmla="*/ 27369 w 1215022"/>
              <a:gd name="connsiteY132" fmla="*/ 462879 h 1216800"/>
              <a:gd name="connsiteX133" fmla="*/ 28105 w 1215022"/>
              <a:gd name="connsiteY133" fmla="*/ 463576 h 1216800"/>
              <a:gd name="connsiteX134" fmla="*/ 37583 w 1215022"/>
              <a:gd name="connsiteY134" fmla="*/ 426714 h 1216800"/>
              <a:gd name="connsiteX135" fmla="*/ 82816 w 1215022"/>
              <a:gd name="connsiteY135" fmla="*/ 319634 h 1216800"/>
              <a:gd name="connsiteX136" fmla="*/ 95669 w 1215022"/>
              <a:gd name="connsiteY136" fmla="*/ 298478 h 1216800"/>
              <a:gd name="connsiteX137" fmla="*/ 151975 w 1215022"/>
              <a:gd name="connsiteY137" fmla="*/ 219065 h 1216800"/>
              <a:gd name="connsiteX138" fmla="*/ 145579 w 1215022"/>
              <a:gd name="connsiteY138" fmla="*/ 224039 h 1216800"/>
              <a:gd name="connsiteX139" fmla="*/ 135314 w 1215022"/>
              <a:gd name="connsiteY139" fmla="*/ 234305 h 1216800"/>
              <a:gd name="connsiteX140" fmla="*/ 124115 w 1215022"/>
              <a:gd name="connsiteY140" fmla="*/ 246903 h 1216800"/>
              <a:gd name="connsiteX141" fmla="*/ 113383 w 1215022"/>
              <a:gd name="connsiteY141" fmla="*/ 260434 h 1216800"/>
              <a:gd name="connsiteX142" fmla="*/ 101719 w 1215022"/>
              <a:gd name="connsiteY142" fmla="*/ 285164 h 1216800"/>
              <a:gd name="connsiteX143" fmla="*/ 98452 w 1215022"/>
              <a:gd name="connsiteY143" fmla="*/ 288897 h 1216800"/>
              <a:gd name="connsiteX144" fmla="*/ 100027 w 1215022"/>
              <a:gd name="connsiteY144" fmla="*/ 290763 h 1216800"/>
              <a:gd name="connsiteX145" fmla="*/ 100361 w 1215022"/>
              <a:gd name="connsiteY145" fmla="*/ 290754 h 1216800"/>
              <a:gd name="connsiteX146" fmla="*/ 112698 w 1215022"/>
              <a:gd name="connsiteY146" fmla="*/ 270447 h 1216800"/>
              <a:gd name="connsiteX147" fmla="*/ 111517 w 1215022"/>
              <a:gd name="connsiteY147" fmla="*/ 270232 h 1216800"/>
              <a:gd name="connsiteX148" fmla="*/ 118516 w 1215022"/>
              <a:gd name="connsiteY148" fmla="*/ 258568 h 1216800"/>
              <a:gd name="connsiteX149" fmla="*/ 118516 w 1215022"/>
              <a:gd name="connsiteY149" fmla="*/ 262656 h 1216800"/>
              <a:gd name="connsiteX150" fmla="*/ 147114 w 1215022"/>
              <a:gd name="connsiteY150" fmla="*/ 224414 h 1216800"/>
              <a:gd name="connsiteX151" fmla="*/ 187035 w 1215022"/>
              <a:gd name="connsiteY151" fmla="*/ 170033 h 1216800"/>
              <a:gd name="connsiteX152" fmla="*/ 180250 w 1215022"/>
              <a:gd name="connsiteY152" fmla="*/ 177343 h 1216800"/>
              <a:gd name="connsiteX153" fmla="*/ 185240 w 1215022"/>
              <a:gd name="connsiteY153" fmla="*/ 171314 h 1216800"/>
              <a:gd name="connsiteX154" fmla="*/ 333618 w 1215022"/>
              <a:gd name="connsiteY154" fmla="*/ 64930 h 1216800"/>
              <a:gd name="connsiteX155" fmla="*/ 328020 w 1215022"/>
              <a:gd name="connsiteY155" fmla="*/ 69595 h 1216800"/>
              <a:gd name="connsiteX156" fmla="*/ 329885 w 1215022"/>
              <a:gd name="connsiteY156" fmla="*/ 69129 h 1216800"/>
              <a:gd name="connsiteX157" fmla="*/ 326619 w 1215022"/>
              <a:gd name="connsiteY157" fmla="*/ 70995 h 1216800"/>
              <a:gd name="connsiteX158" fmla="*/ 328018 w 1215022"/>
              <a:gd name="connsiteY158" fmla="*/ 69596 h 1216800"/>
              <a:gd name="connsiteX159" fmla="*/ 326269 w 1215022"/>
              <a:gd name="connsiteY159" fmla="*/ 69712 h 1216800"/>
              <a:gd name="connsiteX160" fmla="*/ 333618 w 1215022"/>
              <a:gd name="connsiteY160" fmla="*/ 64930 h 1216800"/>
              <a:gd name="connsiteX161" fmla="*/ 765746 w 1215022"/>
              <a:gd name="connsiteY161" fmla="*/ 26960 h 1216800"/>
              <a:gd name="connsiteX162" fmla="*/ 766621 w 1215022"/>
              <a:gd name="connsiteY162" fmla="*/ 29001 h 1216800"/>
              <a:gd name="connsiteX163" fmla="*/ 762989 w 1215022"/>
              <a:gd name="connsiteY163" fmla="*/ 28061 h 1216800"/>
              <a:gd name="connsiteX164" fmla="*/ 816235 w 1215022"/>
              <a:gd name="connsiteY164" fmla="*/ 44384 h 1216800"/>
              <a:gd name="connsiteX165" fmla="*/ 840279 w 1215022"/>
              <a:gd name="connsiteY165" fmla="*/ 54955 h 1216800"/>
              <a:gd name="connsiteX166" fmla="*/ 839877 w 1215022"/>
              <a:gd name="connsiteY166" fmla="*/ 54664 h 1216800"/>
              <a:gd name="connsiteX167" fmla="*/ 812814 w 1215022"/>
              <a:gd name="connsiteY167" fmla="*/ 41599 h 1216800"/>
              <a:gd name="connsiteX168" fmla="*/ 797883 w 1215022"/>
              <a:gd name="connsiteY168" fmla="*/ 37400 h 1216800"/>
              <a:gd name="connsiteX169" fmla="*/ 779219 w 1215022"/>
              <a:gd name="connsiteY169" fmla="*/ 30868 h 1216800"/>
              <a:gd name="connsiteX170" fmla="*/ 765746 w 1215022"/>
              <a:gd name="connsiteY170" fmla="*/ 26960 h 1216800"/>
              <a:gd name="connsiteX171" fmla="*/ 705189 w 1215022"/>
              <a:gd name="connsiteY171" fmla="*/ 15925 h 1216800"/>
              <a:gd name="connsiteX172" fmla="*/ 749700 w 1215022"/>
              <a:gd name="connsiteY172" fmla="*/ 23987 h 1216800"/>
              <a:gd name="connsiteX173" fmla="*/ 750514 w 1215022"/>
              <a:gd name="connsiteY173" fmla="*/ 24237 h 1216800"/>
              <a:gd name="connsiteX174" fmla="*/ 751748 w 1215022"/>
              <a:gd name="connsiteY174" fmla="*/ 23694 h 1216800"/>
              <a:gd name="connsiteX175" fmla="*/ 745157 w 1215022"/>
              <a:gd name="connsiteY175" fmla="*/ 20602 h 1216800"/>
              <a:gd name="connsiteX176" fmla="*/ 726960 w 1215022"/>
              <a:gd name="connsiteY176" fmla="*/ 16870 h 1216800"/>
              <a:gd name="connsiteX177" fmla="*/ 715295 w 1215022"/>
              <a:gd name="connsiteY177" fmla="*/ 15936 h 1216800"/>
              <a:gd name="connsiteX178" fmla="*/ 705497 w 1215022"/>
              <a:gd name="connsiteY178" fmla="*/ 15936 h 1216800"/>
              <a:gd name="connsiteX179" fmla="*/ 680951 w 1215022"/>
              <a:gd name="connsiteY179" fmla="*/ 11535 h 1216800"/>
              <a:gd name="connsiteX180" fmla="*/ 692209 w 1215022"/>
              <a:gd name="connsiteY180" fmla="*/ 13574 h 1216800"/>
              <a:gd name="connsiteX181" fmla="*/ 692199 w 1215022"/>
              <a:gd name="connsiteY181" fmla="*/ 13545 h 1216800"/>
              <a:gd name="connsiteX182" fmla="*/ 688568 w 1215022"/>
              <a:gd name="connsiteY182" fmla="*/ 12517 h 1216800"/>
              <a:gd name="connsiteX183" fmla="*/ 678901 w 1215022"/>
              <a:gd name="connsiteY183" fmla="*/ 11270 h 1216800"/>
              <a:gd name="connsiteX184" fmla="*/ 678618 w 1215022"/>
              <a:gd name="connsiteY184" fmla="*/ 11294 h 1216800"/>
              <a:gd name="connsiteX185" fmla="*/ 679484 w 1215022"/>
              <a:gd name="connsiteY185" fmla="*/ 11346 h 1216800"/>
              <a:gd name="connsiteX186" fmla="*/ 653880 w 1215022"/>
              <a:gd name="connsiteY186" fmla="*/ 8587 h 1216800"/>
              <a:gd name="connsiteX187" fmla="*/ 648105 w 1215022"/>
              <a:gd name="connsiteY187" fmla="*/ 8937 h 1216800"/>
              <a:gd name="connsiteX188" fmla="*/ 643769 w 1215022"/>
              <a:gd name="connsiteY188" fmla="*/ 9211 h 1216800"/>
              <a:gd name="connsiteX189" fmla="*/ 665349 w 1215022"/>
              <a:gd name="connsiteY189" fmla="*/ 10501 h 1216800"/>
              <a:gd name="connsiteX190" fmla="*/ 666303 w 1215022"/>
              <a:gd name="connsiteY190" fmla="*/ 10337 h 1216800"/>
              <a:gd name="connsiteX191" fmla="*/ 653880 w 1215022"/>
              <a:gd name="connsiteY191" fmla="*/ 8587 h 1216800"/>
              <a:gd name="connsiteX192" fmla="*/ 570236 w 1215022"/>
              <a:gd name="connsiteY192" fmla="*/ 3067 h 1216800"/>
              <a:gd name="connsiteX193" fmla="*/ 568317 w 1215022"/>
              <a:gd name="connsiteY193" fmla="*/ 6138 h 1216800"/>
              <a:gd name="connsiteX194" fmla="*/ 534722 w 1215022"/>
              <a:gd name="connsiteY194" fmla="*/ 8471 h 1216800"/>
              <a:gd name="connsiteX195" fmla="*/ 517924 w 1215022"/>
              <a:gd name="connsiteY195" fmla="*/ 11270 h 1216800"/>
              <a:gd name="connsiteX196" fmla="*/ 501127 w 1215022"/>
              <a:gd name="connsiteY196" fmla="*/ 15003 h 1216800"/>
              <a:gd name="connsiteX197" fmla="*/ 484329 w 1215022"/>
              <a:gd name="connsiteY197" fmla="*/ 18736 h 1216800"/>
              <a:gd name="connsiteX198" fmla="*/ 467532 w 1215022"/>
              <a:gd name="connsiteY198" fmla="*/ 22936 h 1216800"/>
              <a:gd name="connsiteX199" fmla="*/ 459133 w 1215022"/>
              <a:gd name="connsiteY199" fmla="*/ 24802 h 1216800"/>
              <a:gd name="connsiteX200" fmla="*/ 450734 w 1215022"/>
              <a:gd name="connsiteY200" fmla="*/ 27135 h 1216800"/>
              <a:gd name="connsiteX201" fmla="*/ 433470 w 1215022"/>
              <a:gd name="connsiteY201" fmla="*/ 30868 h 1216800"/>
              <a:gd name="connsiteX202" fmla="*/ 433003 w 1215022"/>
              <a:gd name="connsiteY202" fmla="*/ 27135 h 1216800"/>
              <a:gd name="connsiteX203" fmla="*/ 405474 w 1215022"/>
              <a:gd name="connsiteY203" fmla="*/ 38333 h 1216800"/>
              <a:gd name="connsiteX204" fmla="*/ 374212 w 1215022"/>
              <a:gd name="connsiteY204" fmla="*/ 52798 h 1216800"/>
              <a:gd name="connsiteX205" fmla="*/ 374212 w 1215022"/>
              <a:gd name="connsiteY205" fmla="*/ 50465 h 1216800"/>
              <a:gd name="connsiteX206" fmla="*/ 350882 w 1215022"/>
              <a:gd name="connsiteY206" fmla="*/ 59330 h 1216800"/>
              <a:gd name="connsiteX207" fmla="*/ 331751 w 1215022"/>
              <a:gd name="connsiteY207" fmla="*/ 71462 h 1216800"/>
              <a:gd name="connsiteX208" fmla="*/ 319153 w 1215022"/>
              <a:gd name="connsiteY208" fmla="*/ 78927 h 1216800"/>
              <a:gd name="connsiteX209" fmla="*/ 306089 w 1215022"/>
              <a:gd name="connsiteY209" fmla="*/ 87326 h 1216800"/>
              <a:gd name="connsiteX210" fmla="*/ 279959 w 1215022"/>
              <a:gd name="connsiteY210" fmla="*/ 104124 h 1216800"/>
              <a:gd name="connsiteX211" fmla="*/ 259895 w 1215022"/>
              <a:gd name="connsiteY211" fmla="*/ 117189 h 1216800"/>
              <a:gd name="connsiteX212" fmla="*/ 270160 w 1215022"/>
              <a:gd name="connsiteY212" fmla="*/ 109256 h 1216800"/>
              <a:gd name="connsiteX213" fmla="*/ 281826 w 1215022"/>
              <a:gd name="connsiteY213" fmla="*/ 101324 h 1216800"/>
              <a:gd name="connsiteX214" fmla="*/ 299556 w 1215022"/>
              <a:gd name="connsiteY214" fmla="*/ 88259 h 1216800"/>
              <a:gd name="connsiteX215" fmla="*/ 283692 w 1215022"/>
              <a:gd name="connsiteY215" fmla="*/ 98525 h 1216800"/>
              <a:gd name="connsiteX216" fmla="*/ 265494 w 1215022"/>
              <a:gd name="connsiteY216" fmla="*/ 110189 h 1216800"/>
              <a:gd name="connsiteX217" fmla="*/ 248697 w 1215022"/>
              <a:gd name="connsiteY217" fmla="*/ 122321 h 1216800"/>
              <a:gd name="connsiteX218" fmla="*/ 237032 w 1215022"/>
              <a:gd name="connsiteY218" fmla="*/ 133053 h 1216800"/>
              <a:gd name="connsiteX219" fmla="*/ 238899 w 1215022"/>
              <a:gd name="connsiteY219" fmla="*/ 132120 h 1216800"/>
              <a:gd name="connsiteX220" fmla="*/ 196839 w 1215022"/>
              <a:gd name="connsiteY220" fmla="*/ 170767 h 1216800"/>
              <a:gd name="connsiteX221" fmla="*/ 193314 w 1215022"/>
              <a:gd name="connsiteY221" fmla="*/ 175045 h 1216800"/>
              <a:gd name="connsiteX222" fmla="*/ 228074 w 1215022"/>
              <a:gd name="connsiteY222" fmla="*/ 143453 h 1216800"/>
              <a:gd name="connsiteX223" fmla="*/ 607978 w 1215022"/>
              <a:gd name="connsiteY223" fmla="*/ 7071 h 1216800"/>
              <a:gd name="connsiteX224" fmla="*/ 630965 w 1215022"/>
              <a:gd name="connsiteY224" fmla="*/ 8445 h 1216800"/>
              <a:gd name="connsiteX225" fmla="*/ 627108 w 1215022"/>
              <a:gd name="connsiteY225" fmla="*/ 8004 h 1216800"/>
              <a:gd name="connsiteX226" fmla="*/ 638773 w 1215022"/>
              <a:gd name="connsiteY226" fmla="*/ 7071 h 1216800"/>
              <a:gd name="connsiteX227" fmla="*/ 652305 w 1215022"/>
              <a:gd name="connsiteY227" fmla="*/ 6605 h 1216800"/>
              <a:gd name="connsiteX228" fmla="*/ 667236 w 1215022"/>
              <a:gd name="connsiteY228" fmla="*/ 4738 h 1216800"/>
              <a:gd name="connsiteX229" fmla="*/ 668635 w 1215022"/>
              <a:gd name="connsiteY229" fmla="*/ 5671 h 1216800"/>
              <a:gd name="connsiteX230" fmla="*/ 696165 w 1215022"/>
              <a:gd name="connsiteY230" fmla="*/ 8471 h 1216800"/>
              <a:gd name="connsiteX231" fmla="*/ 688232 w 1215022"/>
              <a:gd name="connsiteY231" fmla="*/ 8471 h 1216800"/>
              <a:gd name="connsiteX232" fmla="*/ 699898 w 1215022"/>
              <a:gd name="connsiteY232" fmla="*/ 10337 h 1216800"/>
              <a:gd name="connsiteX233" fmla="*/ 711096 w 1215022"/>
              <a:gd name="connsiteY233" fmla="*/ 12204 h 1216800"/>
              <a:gd name="connsiteX234" fmla="*/ 733026 w 1215022"/>
              <a:gd name="connsiteY234" fmla="*/ 15003 h 1216800"/>
              <a:gd name="connsiteX235" fmla="*/ 754023 w 1215022"/>
              <a:gd name="connsiteY235" fmla="*/ 18736 h 1216800"/>
              <a:gd name="connsiteX236" fmla="*/ 774087 w 1215022"/>
              <a:gd name="connsiteY236" fmla="*/ 25735 h 1216800"/>
              <a:gd name="connsiteX237" fmla="*/ 770821 w 1215022"/>
              <a:gd name="connsiteY237" fmla="*/ 26202 h 1216800"/>
              <a:gd name="connsiteX238" fmla="*/ 786685 w 1215022"/>
              <a:gd name="connsiteY238" fmla="*/ 30868 h 1216800"/>
              <a:gd name="connsiteX239" fmla="*/ 801149 w 1215022"/>
              <a:gd name="connsiteY239" fmla="*/ 36000 h 1216800"/>
              <a:gd name="connsiteX240" fmla="*/ 816080 w 1215022"/>
              <a:gd name="connsiteY240" fmla="*/ 40666 h 1216800"/>
              <a:gd name="connsiteX241" fmla="*/ 832412 w 1215022"/>
              <a:gd name="connsiteY241" fmla="*/ 45799 h 1216800"/>
              <a:gd name="connsiteX242" fmla="*/ 844543 w 1215022"/>
              <a:gd name="connsiteY242" fmla="*/ 55131 h 1216800"/>
              <a:gd name="connsiteX243" fmla="*/ 865073 w 1215022"/>
              <a:gd name="connsiteY243" fmla="*/ 62596 h 1216800"/>
              <a:gd name="connsiteX244" fmla="*/ 885137 w 1215022"/>
              <a:gd name="connsiteY244" fmla="*/ 70995 h 1216800"/>
              <a:gd name="connsiteX245" fmla="*/ 858599 w 1215022"/>
              <a:gd name="connsiteY245" fmla="*/ 61021 h 1216800"/>
              <a:gd name="connsiteX246" fmla="*/ 849885 w 1215022"/>
              <a:gd name="connsiteY246" fmla="*/ 59178 h 1216800"/>
              <a:gd name="connsiteX247" fmla="*/ 879220 w 1215022"/>
              <a:gd name="connsiteY247" fmla="*/ 72075 h 1216800"/>
              <a:gd name="connsiteX248" fmla="*/ 918174 w 1215022"/>
              <a:gd name="connsiteY248" fmla="*/ 95872 h 1216800"/>
              <a:gd name="connsiteX249" fmla="*/ 918265 w 1215022"/>
              <a:gd name="connsiteY249" fmla="*/ 95725 h 1216800"/>
              <a:gd name="connsiteX250" fmla="*/ 877671 w 1215022"/>
              <a:gd name="connsiteY250" fmla="*/ 70995 h 1216800"/>
              <a:gd name="connsiteX251" fmla="*/ 893536 w 1215022"/>
              <a:gd name="connsiteY251" fmla="*/ 76594 h 1216800"/>
              <a:gd name="connsiteX252" fmla="*/ 905200 w 1215022"/>
              <a:gd name="connsiteY252" fmla="*/ 82193 h 1216800"/>
              <a:gd name="connsiteX253" fmla="*/ 923398 w 1215022"/>
              <a:gd name="connsiteY253" fmla="*/ 93858 h 1216800"/>
              <a:gd name="connsiteX254" fmla="*/ 942995 w 1215022"/>
              <a:gd name="connsiteY254" fmla="*/ 108323 h 1216800"/>
              <a:gd name="connsiteX255" fmla="*/ 956060 w 1215022"/>
              <a:gd name="connsiteY255" fmla="*/ 118121 h 1216800"/>
              <a:gd name="connsiteX256" fmla="*/ 972857 w 1215022"/>
              <a:gd name="connsiteY256" fmla="*/ 129786 h 1216800"/>
              <a:gd name="connsiteX257" fmla="*/ 959754 w 1215022"/>
              <a:gd name="connsiteY257" fmla="*/ 121797 h 1216800"/>
              <a:gd name="connsiteX258" fmla="*/ 988706 w 1215022"/>
              <a:gd name="connsiteY258" fmla="*/ 144626 h 1216800"/>
              <a:gd name="connsiteX259" fmla="*/ 987789 w 1215022"/>
              <a:gd name="connsiteY259" fmla="*/ 143784 h 1216800"/>
              <a:gd name="connsiteX260" fmla="*/ 991490 w 1215022"/>
              <a:gd name="connsiteY260" fmla="*/ 146822 h 1216800"/>
              <a:gd name="connsiteX261" fmla="*/ 997474 w 1215022"/>
              <a:gd name="connsiteY261" fmla="*/ 151540 h 1216800"/>
              <a:gd name="connsiteX262" fmla="*/ 998946 w 1215022"/>
              <a:gd name="connsiteY262" fmla="*/ 152939 h 1216800"/>
              <a:gd name="connsiteX263" fmla="*/ 1005986 w 1215022"/>
              <a:gd name="connsiteY263" fmla="*/ 158716 h 1216800"/>
              <a:gd name="connsiteX264" fmla="*/ 1009149 w 1215022"/>
              <a:gd name="connsiteY264" fmla="*/ 162637 h 1216800"/>
              <a:gd name="connsiteX265" fmla="*/ 1038055 w 1215022"/>
              <a:gd name="connsiteY265" fmla="*/ 190114 h 1216800"/>
              <a:gd name="connsiteX266" fmla="*/ 1026517 w 1215022"/>
              <a:gd name="connsiteY266" fmla="*/ 177846 h 1216800"/>
              <a:gd name="connsiteX267" fmla="*/ 1063377 w 1215022"/>
              <a:gd name="connsiteY267" fmla="*/ 213774 h 1216800"/>
              <a:gd name="connsiteX268" fmla="*/ 1061511 w 1215022"/>
              <a:gd name="connsiteY268" fmla="*/ 216574 h 1216800"/>
              <a:gd name="connsiteX269" fmla="*/ 1058120 w 1215022"/>
              <a:gd name="connsiteY269" fmla="*/ 213582 h 1216800"/>
              <a:gd name="connsiteX270" fmla="*/ 1076110 w 1215022"/>
              <a:gd name="connsiteY270" fmla="*/ 235119 h 1216800"/>
              <a:gd name="connsiteX271" fmla="*/ 1081575 w 1215022"/>
              <a:gd name="connsiteY271" fmla="*/ 238971 h 1216800"/>
              <a:gd name="connsiteX272" fmla="*/ 1090463 w 1215022"/>
              <a:gd name="connsiteY272" fmla="*/ 252302 h 1216800"/>
              <a:gd name="connsiteX273" fmla="*/ 1090837 w 1215022"/>
              <a:gd name="connsiteY273" fmla="*/ 252751 h 1216800"/>
              <a:gd name="connsiteX274" fmla="*/ 1092236 w 1215022"/>
              <a:gd name="connsiteY274" fmla="*/ 254962 h 1216800"/>
              <a:gd name="connsiteX275" fmla="*/ 1098372 w 1215022"/>
              <a:gd name="connsiteY275" fmla="*/ 264167 h 1216800"/>
              <a:gd name="connsiteX276" fmla="*/ 1095545 w 1215022"/>
              <a:gd name="connsiteY276" fmla="*/ 260194 h 1216800"/>
              <a:gd name="connsiteX277" fmla="*/ 1133139 w 1215022"/>
              <a:gd name="connsiteY277" fmla="*/ 319634 h 1216800"/>
              <a:gd name="connsiteX278" fmla="*/ 1150591 w 1215022"/>
              <a:gd name="connsiteY278" fmla="*/ 355863 h 1216800"/>
              <a:gd name="connsiteX279" fmla="*/ 1150632 w 1215022"/>
              <a:gd name="connsiteY279" fmla="*/ 355153 h 1216800"/>
              <a:gd name="connsiteX280" fmla="*/ 1151370 w 1215022"/>
              <a:gd name="connsiteY280" fmla="*/ 357480 h 1216800"/>
              <a:gd name="connsiteX281" fmla="*/ 1158289 w 1215022"/>
              <a:gd name="connsiteY281" fmla="*/ 371842 h 1216800"/>
              <a:gd name="connsiteX282" fmla="*/ 1158855 w 1215022"/>
              <a:gd name="connsiteY282" fmla="*/ 373390 h 1216800"/>
              <a:gd name="connsiteX283" fmla="*/ 1159497 w 1215022"/>
              <a:gd name="connsiteY283" fmla="*/ 373817 h 1216800"/>
              <a:gd name="connsiteX284" fmla="*/ 1165519 w 1215022"/>
              <a:gd name="connsiteY284" fmla="*/ 391234 h 1216800"/>
              <a:gd name="connsiteX285" fmla="*/ 1165904 w 1215022"/>
              <a:gd name="connsiteY285" fmla="*/ 392649 h 1216800"/>
              <a:gd name="connsiteX286" fmla="*/ 1178372 w 1215022"/>
              <a:gd name="connsiteY286" fmla="*/ 426714 h 1216800"/>
              <a:gd name="connsiteX287" fmla="*/ 1205223 w 1215022"/>
              <a:gd name="connsiteY287" fmla="*/ 604317 h 1216800"/>
              <a:gd name="connsiteX288" fmla="*/ 1202140 w 1215022"/>
              <a:gd name="connsiteY288" fmla="*/ 665382 h 1216800"/>
              <a:gd name="connsiteX289" fmla="*/ 1196696 w 1215022"/>
              <a:gd name="connsiteY289" fmla="*/ 701051 h 1216800"/>
              <a:gd name="connsiteX290" fmla="*/ 1198224 w 1215022"/>
              <a:gd name="connsiteY290" fmla="*/ 694837 h 1216800"/>
              <a:gd name="connsiteX291" fmla="*/ 1197291 w 1215022"/>
              <a:gd name="connsiteY291" fmla="*/ 712567 h 1216800"/>
              <a:gd name="connsiteX292" fmla="*/ 1198691 w 1215022"/>
              <a:gd name="connsiteY292" fmla="*/ 706968 h 1216800"/>
              <a:gd name="connsiteX293" fmla="*/ 1196825 w 1215022"/>
              <a:gd name="connsiteY293" fmla="*/ 726565 h 1216800"/>
              <a:gd name="connsiteX294" fmla="*/ 1200557 w 1215022"/>
              <a:gd name="connsiteY294" fmla="*/ 706035 h 1216800"/>
              <a:gd name="connsiteX295" fmla="*/ 1202424 w 1215022"/>
              <a:gd name="connsiteY295" fmla="*/ 689238 h 1216800"/>
              <a:gd name="connsiteX296" fmla="*/ 1201957 w 1215022"/>
              <a:gd name="connsiteY296" fmla="*/ 669174 h 1216800"/>
              <a:gd name="connsiteX297" fmla="*/ 1204757 w 1215022"/>
              <a:gd name="connsiteY297" fmla="*/ 660775 h 1216800"/>
              <a:gd name="connsiteX298" fmla="*/ 1208023 w 1215022"/>
              <a:gd name="connsiteY298" fmla="*/ 634646 h 1216800"/>
              <a:gd name="connsiteX299" fmla="*/ 1210823 w 1215022"/>
              <a:gd name="connsiteY299" fmla="*/ 652377 h 1216800"/>
              <a:gd name="connsiteX300" fmla="*/ 1210823 w 1215022"/>
              <a:gd name="connsiteY300" fmla="*/ 672907 h 1216800"/>
              <a:gd name="connsiteX301" fmla="*/ 1208023 w 1215022"/>
              <a:gd name="connsiteY301" fmla="*/ 699503 h 1216800"/>
              <a:gd name="connsiteX302" fmla="*/ 1205223 w 1215022"/>
              <a:gd name="connsiteY302" fmla="*/ 716300 h 1216800"/>
              <a:gd name="connsiteX303" fmla="*/ 1203823 w 1215022"/>
              <a:gd name="connsiteY303" fmla="*/ 725632 h 1216800"/>
              <a:gd name="connsiteX304" fmla="*/ 1201491 w 1215022"/>
              <a:gd name="connsiteY304" fmla="*/ 735897 h 1216800"/>
              <a:gd name="connsiteX305" fmla="*/ 1157164 w 1215022"/>
              <a:gd name="connsiteY305" fmla="*/ 867012 h 1216800"/>
              <a:gd name="connsiteX306" fmla="*/ 1083441 w 1215022"/>
              <a:gd name="connsiteY306" fmla="*/ 984594 h 1216800"/>
              <a:gd name="connsiteX307" fmla="*/ 984989 w 1215022"/>
              <a:gd name="connsiteY307" fmla="*/ 1082580 h 1216800"/>
              <a:gd name="connsiteX308" fmla="*/ 866939 w 1215022"/>
              <a:gd name="connsiteY308" fmla="*/ 1156303 h 1216800"/>
              <a:gd name="connsiteX309" fmla="*/ 852008 w 1215022"/>
              <a:gd name="connsiteY309" fmla="*/ 1162368 h 1216800"/>
              <a:gd name="connsiteX310" fmla="*/ 834278 w 1215022"/>
              <a:gd name="connsiteY310" fmla="*/ 1169367 h 1216800"/>
              <a:gd name="connsiteX311" fmla="*/ 810481 w 1215022"/>
              <a:gd name="connsiteY311" fmla="*/ 1178232 h 1216800"/>
              <a:gd name="connsiteX312" fmla="*/ 780619 w 1215022"/>
              <a:gd name="connsiteY312" fmla="*/ 1187564 h 1216800"/>
              <a:gd name="connsiteX313" fmla="*/ 763355 w 1215022"/>
              <a:gd name="connsiteY313" fmla="*/ 1192230 h 1216800"/>
              <a:gd name="connsiteX314" fmla="*/ 745157 w 1215022"/>
              <a:gd name="connsiteY314" fmla="*/ 1196896 h 1216800"/>
              <a:gd name="connsiteX315" fmla="*/ 704563 w 1215022"/>
              <a:gd name="connsiteY315" fmla="*/ 1205762 h 1216800"/>
              <a:gd name="connsiteX316" fmla="*/ 682633 w 1215022"/>
              <a:gd name="connsiteY316" fmla="*/ 1209495 h 1216800"/>
              <a:gd name="connsiteX317" fmla="*/ 671435 w 1215022"/>
              <a:gd name="connsiteY317" fmla="*/ 1211361 h 1216800"/>
              <a:gd name="connsiteX318" fmla="*/ 659770 w 1215022"/>
              <a:gd name="connsiteY318" fmla="*/ 1212761 h 1216800"/>
              <a:gd name="connsiteX319" fmla="*/ 642039 w 1215022"/>
              <a:gd name="connsiteY319" fmla="*/ 1214627 h 1216800"/>
              <a:gd name="connsiteX320" fmla="*/ 623375 w 1215022"/>
              <a:gd name="connsiteY320" fmla="*/ 1216027 h 1216800"/>
              <a:gd name="connsiteX321" fmla="*/ 582781 w 1215022"/>
              <a:gd name="connsiteY321" fmla="*/ 1216494 h 1216800"/>
              <a:gd name="connsiteX322" fmla="*/ 599112 w 1215022"/>
              <a:gd name="connsiteY322" fmla="*/ 1213694 h 1216800"/>
              <a:gd name="connsiteX323" fmla="*/ 615443 w 1215022"/>
              <a:gd name="connsiteY323" fmla="*/ 1210428 h 1216800"/>
              <a:gd name="connsiteX324" fmla="*/ 623375 w 1215022"/>
              <a:gd name="connsiteY324" fmla="*/ 1214627 h 1216800"/>
              <a:gd name="connsiteX325" fmla="*/ 641573 w 1215022"/>
              <a:gd name="connsiteY325" fmla="*/ 1214161 h 1216800"/>
              <a:gd name="connsiteX326" fmla="*/ 650438 w 1215022"/>
              <a:gd name="connsiteY326" fmla="*/ 1212761 h 1216800"/>
              <a:gd name="connsiteX327" fmla="*/ 651838 w 1215022"/>
              <a:gd name="connsiteY327" fmla="*/ 1210428 h 1216800"/>
              <a:gd name="connsiteX328" fmla="*/ 674235 w 1215022"/>
              <a:gd name="connsiteY328" fmla="*/ 1204362 h 1216800"/>
              <a:gd name="connsiteX329" fmla="*/ 697564 w 1215022"/>
              <a:gd name="connsiteY329" fmla="*/ 1202962 h 1216800"/>
              <a:gd name="connsiteX330" fmla="*/ 727427 w 1215022"/>
              <a:gd name="connsiteY330" fmla="*/ 1192697 h 1216800"/>
              <a:gd name="connsiteX331" fmla="*/ 655571 w 1215022"/>
              <a:gd name="connsiteY331" fmla="*/ 1202496 h 1216800"/>
              <a:gd name="connsiteX332" fmla="*/ 637840 w 1215022"/>
              <a:gd name="connsiteY332" fmla="*/ 1203429 h 1216800"/>
              <a:gd name="connsiteX333" fmla="*/ 621509 w 1215022"/>
              <a:gd name="connsiteY333" fmla="*/ 1204362 h 1216800"/>
              <a:gd name="connsiteX334" fmla="*/ 607511 w 1215022"/>
              <a:gd name="connsiteY334" fmla="*/ 1205762 h 1216800"/>
              <a:gd name="connsiteX335" fmla="*/ 596312 w 1215022"/>
              <a:gd name="connsiteY335" fmla="*/ 1208095 h 1216800"/>
              <a:gd name="connsiteX336" fmla="*/ 584181 w 1215022"/>
              <a:gd name="connsiteY336" fmla="*/ 1212761 h 1216800"/>
              <a:gd name="connsiteX337" fmla="*/ 562251 w 1215022"/>
              <a:gd name="connsiteY337" fmla="*/ 1212761 h 1216800"/>
              <a:gd name="connsiteX338" fmla="*/ 540321 w 1215022"/>
              <a:gd name="connsiteY338" fmla="*/ 1210428 h 1216800"/>
              <a:gd name="connsiteX339" fmla="*/ 544520 w 1215022"/>
              <a:gd name="connsiteY339" fmla="*/ 1209495 h 1216800"/>
              <a:gd name="connsiteX340" fmla="*/ 566450 w 1215022"/>
              <a:gd name="connsiteY340" fmla="*/ 1209961 h 1216800"/>
              <a:gd name="connsiteX341" fmla="*/ 581381 w 1215022"/>
              <a:gd name="connsiteY341" fmla="*/ 1208562 h 1216800"/>
              <a:gd name="connsiteX342" fmla="*/ 597246 w 1215022"/>
              <a:gd name="connsiteY342" fmla="*/ 1202496 h 1216800"/>
              <a:gd name="connsiteX343" fmla="*/ 568316 w 1215022"/>
              <a:gd name="connsiteY343" fmla="*/ 1200629 h 1216800"/>
              <a:gd name="connsiteX344" fmla="*/ 539387 w 1215022"/>
              <a:gd name="connsiteY344" fmla="*/ 1197363 h 1216800"/>
              <a:gd name="connsiteX345" fmla="*/ 550119 w 1215022"/>
              <a:gd name="connsiteY345" fmla="*/ 1201096 h 1216800"/>
              <a:gd name="connsiteX346" fmla="*/ 539854 w 1215022"/>
              <a:gd name="connsiteY346" fmla="*/ 1202029 h 1216800"/>
              <a:gd name="connsiteX347" fmla="*/ 519790 w 1215022"/>
              <a:gd name="connsiteY347" fmla="*/ 1201562 h 1216800"/>
              <a:gd name="connsiteX348" fmla="*/ 500193 w 1215022"/>
              <a:gd name="connsiteY348" fmla="*/ 1200629 h 1216800"/>
              <a:gd name="connsiteX349" fmla="*/ 511391 w 1215022"/>
              <a:gd name="connsiteY349" fmla="*/ 1202496 h 1216800"/>
              <a:gd name="connsiteX350" fmla="*/ 478730 w 1215022"/>
              <a:gd name="connsiteY350" fmla="*/ 1200629 h 1216800"/>
              <a:gd name="connsiteX351" fmla="*/ 476863 w 1215022"/>
              <a:gd name="connsiteY351" fmla="*/ 1199230 h 1216800"/>
              <a:gd name="connsiteX352" fmla="*/ 460066 w 1215022"/>
              <a:gd name="connsiteY352" fmla="*/ 1195963 h 1216800"/>
              <a:gd name="connsiteX353" fmla="*/ 444668 w 1215022"/>
              <a:gd name="connsiteY353" fmla="*/ 1192697 h 1216800"/>
              <a:gd name="connsiteX354" fmla="*/ 428804 w 1215022"/>
              <a:gd name="connsiteY354" fmla="*/ 1188964 h 1216800"/>
              <a:gd name="connsiteX355" fmla="*/ 411073 w 1215022"/>
              <a:gd name="connsiteY355" fmla="*/ 1182898 h 1216800"/>
              <a:gd name="connsiteX356" fmla="*/ 409207 w 1215022"/>
              <a:gd name="connsiteY356" fmla="*/ 1180566 h 1216800"/>
              <a:gd name="connsiteX357" fmla="*/ 397542 w 1215022"/>
              <a:gd name="connsiteY357" fmla="*/ 1176833 h 1216800"/>
              <a:gd name="connsiteX358" fmla="*/ 384944 w 1215022"/>
              <a:gd name="connsiteY358" fmla="*/ 1172167 h 1216800"/>
              <a:gd name="connsiteX359" fmla="*/ 364880 w 1215022"/>
              <a:gd name="connsiteY359" fmla="*/ 1165635 h 1216800"/>
              <a:gd name="connsiteX360" fmla="*/ 350415 w 1215022"/>
              <a:gd name="connsiteY360" fmla="*/ 1156769 h 1216800"/>
              <a:gd name="connsiteX361" fmla="*/ 343883 w 1215022"/>
              <a:gd name="connsiteY361" fmla="*/ 1150703 h 1216800"/>
              <a:gd name="connsiteX362" fmla="*/ 369546 w 1215022"/>
              <a:gd name="connsiteY362" fmla="*/ 1161435 h 1216800"/>
              <a:gd name="connsiteX363" fmla="*/ 388676 w 1215022"/>
              <a:gd name="connsiteY363" fmla="*/ 1166568 h 1216800"/>
              <a:gd name="connsiteX364" fmla="*/ 375145 w 1215022"/>
              <a:gd name="connsiteY364" fmla="*/ 1161435 h 1216800"/>
              <a:gd name="connsiteX365" fmla="*/ 361614 w 1215022"/>
              <a:gd name="connsiteY365" fmla="*/ 1155836 h 1216800"/>
              <a:gd name="connsiteX366" fmla="*/ 348549 w 1215022"/>
              <a:gd name="connsiteY366" fmla="*/ 1149770 h 1216800"/>
              <a:gd name="connsiteX367" fmla="*/ 335484 w 1215022"/>
              <a:gd name="connsiteY367" fmla="*/ 1143238 h 1216800"/>
              <a:gd name="connsiteX368" fmla="*/ 367213 w 1215022"/>
              <a:gd name="connsiteY368" fmla="*/ 1150237 h 1216800"/>
              <a:gd name="connsiteX369" fmla="*/ 361405 w 1215022"/>
              <a:gd name="connsiteY369" fmla="*/ 1147265 h 1216800"/>
              <a:gd name="connsiteX370" fmla="*/ 323295 w 1215022"/>
              <a:gd name="connsiteY370" fmla="*/ 1129478 h 1216800"/>
              <a:gd name="connsiteX371" fmla="*/ 304177 w 1215022"/>
              <a:gd name="connsiteY371" fmla="*/ 1117864 h 1216800"/>
              <a:gd name="connsiteX372" fmla="*/ 302998 w 1215022"/>
              <a:gd name="connsiteY372" fmla="*/ 1118100 h 1216800"/>
              <a:gd name="connsiteX373" fmla="*/ 305156 w 1215022"/>
              <a:gd name="connsiteY373" fmla="*/ 1122708 h 1216800"/>
              <a:gd name="connsiteX374" fmla="*/ 324753 w 1215022"/>
              <a:gd name="connsiteY374" fmla="*/ 1132039 h 1216800"/>
              <a:gd name="connsiteX375" fmla="*/ 310288 w 1215022"/>
              <a:gd name="connsiteY375" fmla="*/ 1126440 h 1216800"/>
              <a:gd name="connsiteX376" fmla="*/ 292091 w 1215022"/>
              <a:gd name="connsiteY376" fmla="*/ 1117108 h 1216800"/>
              <a:gd name="connsiteX377" fmla="*/ 319620 w 1215022"/>
              <a:gd name="connsiteY377" fmla="*/ 1133906 h 1216800"/>
              <a:gd name="connsiteX378" fmla="*/ 294890 w 1215022"/>
              <a:gd name="connsiteY378" fmla="*/ 1124574 h 1216800"/>
              <a:gd name="connsiteX379" fmla="*/ 322419 w 1215022"/>
              <a:gd name="connsiteY379" fmla="*/ 1137639 h 1216800"/>
              <a:gd name="connsiteX380" fmla="*/ 335484 w 1215022"/>
              <a:gd name="connsiteY380" fmla="*/ 1142305 h 1216800"/>
              <a:gd name="connsiteX381" fmla="*/ 334249 w 1215022"/>
              <a:gd name="connsiteY381" fmla="*/ 1143320 h 1216800"/>
              <a:gd name="connsiteX382" fmla="*/ 335018 w 1215022"/>
              <a:gd name="connsiteY382" fmla="*/ 1143705 h 1216800"/>
              <a:gd name="connsiteX383" fmla="*/ 333618 w 1215022"/>
              <a:gd name="connsiteY383" fmla="*/ 1143705 h 1216800"/>
              <a:gd name="connsiteX384" fmla="*/ 333382 w 1215022"/>
              <a:gd name="connsiteY384" fmla="*/ 1143232 h 1216800"/>
              <a:gd name="connsiteX385" fmla="*/ 328544 w 1215022"/>
              <a:gd name="connsiteY385" fmla="*/ 1142071 h 1216800"/>
              <a:gd name="connsiteX386" fmla="*/ 316354 w 1215022"/>
              <a:gd name="connsiteY386" fmla="*/ 1137639 h 1216800"/>
              <a:gd name="connsiteX387" fmla="*/ 294890 w 1215022"/>
              <a:gd name="connsiteY387" fmla="*/ 1125507 h 1216800"/>
              <a:gd name="connsiteX388" fmla="*/ 278506 w 1215022"/>
              <a:gd name="connsiteY388" fmla="*/ 1115313 h 1216800"/>
              <a:gd name="connsiteX389" fmla="*/ 278559 w 1215022"/>
              <a:gd name="connsiteY389" fmla="*/ 1114776 h 1216800"/>
              <a:gd name="connsiteX390" fmla="*/ 268294 w 1215022"/>
              <a:gd name="connsiteY390" fmla="*/ 1108243 h 1216800"/>
              <a:gd name="connsiteX391" fmla="*/ 258496 w 1215022"/>
              <a:gd name="connsiteY391" fmla="*/ 1101711 h 1216800"/>
              <a:gd name="connsiteX392" fmla="*/ 239365 w 1215022"/>
              <a:gd name="connsiteY392" fmla="*/ 1088646 h 1216800"/>
              <a:gd name="connsiteX393" fmla="*/ 219768 w 1215022"/>
              <a:gd name="connsiteY393" fmla="*/ 1073248 h 1216800"/>
              <a:gd name="connsiteX394" fmla="*/ 197838 w 1215022"/>
              <a:gd name="connsiteY394" fmla="*/ 1052718 h 1216800"/>
              <a:gd name="connsiteX395" fmla="*/ 208569 w 1215022"/>
              <a:gd name="connsiteY395" fmla="*/ 1058784 h 1216800"/>
              <a:gd name="connsiteX396" fmla="*/ 193638 w 1215022"/>
              <a:gd name="connsiteY396" fmla="*/ 1043386 h 1216800"/>
              <a:gd name="connsiteX397" fmla="*/ 178707 w 1215022"/>
              <a:gd name="connsiteY397" fmla="*/ 1033588 h 1216800"/>
              <a:gd name="connsiteX398" fmla="*/ 155377 w 1215022"/>
              <a:gd name="connsiteY398" fmla="*/ 1007924 h 1216800"/>
              <a:gd name="connsiteX399" fmla="*/ 131581 w 1215022"/>
              <a:gd name="connsiteY399" fmla="*/ 980862 h 1216800"/>
              <a:gd name="connsiteX400" fmla="*/ 120849 w 1215022"/>
              <a:gd name="connsiteY400" fmla="*/ 967797 h 1216800"/>
              <a:gd name="connsiteX401" fmla="*/ 111984 w 1215022"/>
              <a:gd name="connsiteY401" fmla="*/ 955199 h 1216800"/>
              <a:gd name="connsiteX402" fmla="*/ 104985 w 1215022"/>
              <a:gd name="connsiteY402" fmla="*/ 944467 h 1216800"/>
              <a:gd name="connsiteX403" fmla="*/ 100785 w 1215022"/>
              <a:gd name="connsiteY403" fmla="*/ 935602 h 1216800"/>
              <a:gd name="connsiteX404" fmla="*/ 108717 w 1215022"/>
              <a:gd name="connsiteY404" fmla="*/ 947733 h 1216800"/>
              <a:gd name="connsiteX405" fmla="*/ 113383 w 1215022"/>
              <a:gd name="connsiteY405" fmla="*/ 952866 h 1216800"/>
              <a:gd name="connsiteX406" fmla="*/ 123649 w 1215022"/>
              <a:gd name="connsiteY406" fmla="*/ 964064 h 1216800"/>
              <a:gd name="connsiteX407" fmla="*/ 111797 w 1215022"/>
              <a:gd name="connsiteY407" fmla="*/ 947768 h 1216800"/>
              <a:gd name="connsiteX408" fmla="*/ 128315 w 1215022"/>
              <a:gd name="connsiteY408" fmla="*/ 969197 h 1216800"/>
              <a:gd name="connsiteX409" fmla="*/ 145579 w 1215022"/>
              <a:gd name="connsiteY409" fmla="*/ 990661 h 1216800"/>
              <a:gd name="connsiteX410" fmla="*/ 160976 w 1215022"/>
              <a:gd name="connsiteY410" fmla="*/ 1010724 h 1216800"/>
              <a:gd name="connsiteX411" fmla="*/ 174974 w 1215022"/>
              <a:gd name="connsiteY411" fmla="*/ 1023789 h 1216800"/>
              <a:gd name="connsiteX412" fmla="*/ 182907 w 1215022"/>
              <a:gd name="connsiteY412" fmla="*/ 1031721 h 1216800"/>
              <a:gd name="connsiteX413" fmla="*/ 191306 w 1215022"/>
              <a:gd name="connsiteY413" fmla="*/ 1039187 h 1216800"/>
              <a:gd name="connsiteX414" fmla="*/ 206237 w 1215022"/>
              <a:gd name="connsiteY414" fmla="*/ 1051785 h 1216800"/>
              <a:gd name="connsiteX415" fmla="*/ 216035 w 1215022"/>
              <a:gd name="connsiteY415" fmla="*/ 1057384 h 1216800"/>
              <a:gd name="connsiteX416" fmla="*/ 187573 w 1215022"/>
              <a:gd name="connsiteY416" fmla="*/ 1030788 h 1216800"/>
              <a:gd name="connsiteX417" fmla="*/ 193989 w 1215022"/>
              <a:gd name="connsiteY417" fmla="*/ 1034871 h 1216800"/>
              <a:gd name="connsiteX418" fmla="*/ 194129 w 1215022"/>
              <a:gd name="connsiteY418" fmla="*/ 1034330 h 1216800"/>
              <a:gd name="connsiteX419" fmla="*/ 185661 w 1215022"/>
              <a:gd name="connsiteY419" fmla="*/ 1026633 h 1216800"/>
              <a:gd name="connsiteX420" fmla="*/ 182086 w 1215022"/>
              <a:gd name="connsiteY420" fmla="*/ 1022700 h 1216800"/>
              <a:gd name="connsiteX421" fmla="*/ 176039 w 1215022"/>
              <a:gd name="connsiteY421" fmla="*/ 1018007 h 1216800"/>
              <a:gd name="connsiteX422" fmla="*/ 129715 w 1215022"/>
              <a:gd name="connsiteY422" fmla="*/ 964531 h 1216800"/>
              <a:gd name="connsiteX423" fmla="*/ 142346 w 1215022"/>
              <a:gd name="connsiteY423" fmla="*/ 977845 h 1216800"/>
              <a:gd name="connsiteX424" fmla="*/ 137760 w 1215022"/>
              <a:gd name="connsiteY424" fmla="*/ 971711 h 1216800"/>
              <a:gd name="connsiteX425" fmla="*/ 137705 w 1215022"/>
              <a:gd name="connsiteY425" fmla="*/ 971647 h 1216800"/>
              <a:gd name="connsiteX426" fmla="*/ 127381 w 1215022"/>
              <a:gd name="connsiteY426" fmla="*/ 959865 h 1216800"/>
              <a:gd name="connsiteX427" fmla="*/ 119624 w 1215022"/>
              <a:gd name="connsiteY427" fmla="*/ 949075 h 1216800"/>
              <a:gd name="connsiteX428" fmla="*/ 118904 w 1215022"/>
              <a:gd name="connsiteY428" fmla="*/ 947081 h 1216800"/>
              <a:gd name="connsiteX429" fmla="*/ 118495 w 1215022"/>
              <a:gd name="connsiteY429" fmla="*/ 945949 h 1216800"/>
              <a:gd name="connsiteX430" fmla="*/ 112732 w 1215022"/>
              <a:gd name="connsiteY430" fmla="*/ 938243 h 1216800"/>
              <a:gd name="connsiteX431" fmla="*/ 106965 w 1215022"/>
              <a:gd name="connsiteY431" fmla="*/ 928749 h 1216800"/>
              <a:gd name="connsiteX432" fmla="*/ 107653 w 1215022"/>
              <a:gd name="connsiteY432" fmla="*/ 932474 h 1216800"/>
              <a:gd name="connsiteX433" fmla="*/ 98584 w 1215022"/>
              <a:gd name="connsiteY433" fmla="*/ 925577 h 1216800"/>
              <a:gd name="connsiteX434" fmla="*/ 96411 w 1215022"/>
              <a:gd name="connsiteY434" fmla="*/ 924827 h 1216800"/>
              <a:gd name="connsiteX435" fmla="*/ 93786 w 1215022"/>
              <a:gd name="connsiteY435" fmla="*/ 920671 h 1216800"/>
              <a:gd name="connsiteX436" fmla="*/ 83521 w 1215022"/>
              <a:gd name="connsiteY436" fmla="*/ 902473 h 1216800"/>
              <a:gd name="connsiteX437" fmla="*/ 76522 w 1215022"/>
              <a:gd name="connsiteY437" fmla="*/ 890808 h 1216800"/>
              <a:gd name="connsiteX438" fmla="*/ 67657 w 1215022"/>
              <a:gd name="connsiteY438" fmla="*/ 875411 h 1216800"/>
              <a:gd name="connsiteX439" fmla="*/ 66724 w 1215022"/>
              <a:gd name="connsiteY439" fmla="*/ 865612 h 1216800"/>
              <a:gd name="connsiteX440" fmla="*/ 59725 w 1215022"/>
              <a:gd name="connsiteY440" fmla="*/ 855813 h 1216800"/>
              <a:gd name="connsiteX441" fmla="*/ 48993 w 1215022"/>
              <a:gd name="connsiteY441" fmla="*/ 834817 h 1216800"/>
              <a:gd name="connsiteX442" fmla="*/ 37328 w 1215022"/>
              <a:gd name="connsiteY442" fmla="*/ 808220 h 1216800"/>
              <a:gd name="connsiteX443" fmla="*/ 27063 w 1215022"/>
              <a:gd name="connsiteY443" fmla="*/ 782091 h 1216800"/>
              <a:gd name="connsiteX444" fmla="*/ 26596 w 1215022"/>
              <a:gd name="connsiteY444" fmla="*/ 766693 h 1216800"/>
              <a:gd name="connsiteX445" fmla="*/ 21930 w 1215022"/>
              <a:gd name="connsiteY445" fmla="*/ 760161 h 1216800"/>
              <a:gd name="connsiteX446" fmla="*/ 16798 w 1215022"/>
              <a:gd name="connsiteY446" fmla="*/ 729832 h 1216800"/>
              <a:gd name="connsiteX447" fmla="*/ 16798 w 1215022"/>
              <a:gd name="connsiteY447" fmla="*/ 726099 h 1216800"/>
              <a:gd name="connsiteX448" fmla="*/ 8399 w 1215022"/>
              <a:gd name="connsiteY448" fmla="*/ 701370 h 1216800"/>
              <a:gd name="connsiteX449" fmla="*/ 5599 w 1215022"/>
              <a:gd name="connsiteY449" fmla="*/ 682706 h 1216800"/>
              <a:gd name="connsiteX450" fmla="*/ 3266 w 1215022"/>
              <a:gd name="connsiteY450" fmla="*/ 661242 h 1216800"/>
              <a:gd name="connsiteX451" fmla="*/ 0 w 1215022"/>
              <a:gd name="connsiteY451" fmla="*/ 573988 h 1216800"/>
              <a:gd name="connsiteX452" fmla="*/ 1867 w 1215022"/>
              <a:gd name="connsiteY452" fmla="*/ 596852 h 1216800"/>
              <a:gd name="connsiteX453" fmla="*/ 3266 w 1215022"/>
              <a:gd name="connsiteY453" fmla="*/ 610850 h 1216800"/>
              <a:gd name="connsiteX454" fmla="*/ 5599 w 1215022"/>
              <a:gd name="connsiteY454" fmla="*/ 614115 h 1216800"/>
              <a:gd name="connsiteX455" fmla="*/ 4666 w 1215022"/>
              <a:gd name="connsiteY455" fmla="*/ 599651 h 1216800"/>
              <a:gd name="connsiteX456" fmla="*/ 5133 w 1215022"/>
              <a:gd name="connsiteY456" fmla="*/ 580987 h 1216800"/>
              <a:gd name="connsiteX457" fmla="*/ 5133 w 1215022"/>
              <a:gd name="connsiteY457" fmla="*/ 572588 h 1216800"/>
              <a:gd name="connsiteX458" fmla="*/ 5133 w 1215022"/>
              <a:gd name="connsiteY458" fmla="*/ 566056 h 1216800"/>
              <a:gd name="connsiteX459" fmla="*/ 3266 w 1215022"/>
              <a:gd name="connsiteY459" fmla="*/ 563257 h 1216800"/>
              <a:gd name="connsiteX460" fmla="*/ 4199 w 1215022"/>
              <a:gd name="connsiteY460" fmla="*/ 545526 h 1216800"/>
              <a:gd name="connsiteX461" fmla="*/ 6066 w 1215022"/>
              <a:gd name="connsiteY461" fmla="*/ 526862 h 1216800"/>
              <a:gd name="connsiteX462" fmla="*/ 7932 w 1215022"/>
              <a:gd name="connsiteY462" fmla="*/ 508198 h 1216800"/>
              <a:gd name="connsiteX463" fmla="*/ 10732 w 1215022"/>
              <a:gd name="connsiteY463" fmla="*/ 490467 h 1216800"/>
              <a:gd name="connsiteX464" fmla="*/ 26130 w 1215022"/>
              <a:gd name="connsiteY464" fmla="*/ 437741 h 1216800"/>
              <a:gd name="connsiteX465" fmla="*/ 26596 w 1215022"/>
              <a:gd name="connsiteY465" fmla="*/ 426543 h 1216800"/>
              <a:gd name="connsiteX466" fmla="*/ 33595 w 1215022"/>
              <a:gd name="connsiteY466" fmla="*/ 403213 h 1216800"/>
              <a:gd name="connsiteX467" fmla="*/ 55059 w 1215022"/>
              <a:gd name="connsiteY467" fmla="*/ 348621 h 1216800"/>
              <a:gd name="connsiteX468" fmla="*/ 62058 w 1215022"/>
              <a:gd name="connsiteY468" fmla="*/ 339289 h 1216800"/>
              <a:gd name="connsiteX469" fmla="*/ 69990 w 1215022"/>
              <a:gd name="connsiteY469" fmla="*/ 322492 h 1216800"/>
              <a:gd name="connsiteX470" fmla="*/ 73723 w 1215022"/>
              <a:gd name="connsiteY470" fmla="*/ 314559 h 1216800"/>
              <a:gd name="connsiteX471" fmla="*/ 77456 w 1215022"/>
              <a:gd name="connsiteY471" fmla="*/ 308494 h 1216800"/>
              <a:gd name="connsiteX472" fmla="*/ 70456 w 1215022"/>
              <a:gd name="connsiteY472" fmla="*/ 325758 h 1216800"/>
              <a:gd name="connsiteX473" fmla="*/ 127381 w 1215022"/>
              <a:gd name="connsiteY473" fmla="*/ 234305 h 1216800"/>
              <a:gd name="connsiteX474" fmla="*/ 180250 w 1215022"/>
              <a:gd name="connsiteY474" fmla="*/ 177343 h 1216800"/>
              <a:gd name="connsiteX475" fmla="*/ 174041 w 1215022"/>
              <a:gd name="connsiteY475" fmla="*/ 184845 h 1216800"/>
              <a:gd name="connsiteX476" fmla="*/ 172642 w 1215022"/>
              <a:gd name="connsiteY476" fmla="*/ 190444 h 1216800"/>
              <a:gd name="connsiteX477" fmla="*/ 169375 w 1215022"/>
              <a:gd name="connsiteY477" fmla="*/ 197910 h 1216800"/>
              <a:gd name="connsiteX478" fmla="*/ 163776 w 1215022"/>
              <a:gd name="connsiteY478" fmla="*/ 205434 h 1216800"/>
              <a:gd name="connsiteX479" fmla="*/ 158877 w 1215022"/>
              <a:gd name="connsiteY479" fmla="*/ 211471 h 1216800"/>
              <a:gd name="connsiteX480" fmla="*/ 185615 w 1215022"/>
              <a:gd name="connsiteY480" fmla="*/ 182051 h 1216800"/>
              <a:gd name="connsiteX481" fmla="*/ 185765 w 1215022"/>
              <a:gd name="connsiteY481" fmla="*/ 180937 h 1216800"/>
              <a:gd name="connsiteX482" fmla="*/ 192239 w 1215022"/>
              <a:gd name="connsiteY482" fmla="*/ 173180 h 1216800"/>
              <a:gd name="connsiteX483" fmla="*/ 207636 w 1215022"/>
              <a:gd name="connsiteY483" fmla="*/ 154983 h 1216800"/>
              <a:gd name="connsiteX484" fmla="*/ 195505 w 1215022"/>
              <a:gd name="connsiteY484" fmla="*/ 166648 h 1216800"/>
              <a:gd name="connsiteX485" fmla="*/ 183373 w 1215022"/>
              <a:gd name="connsiteY485" fmla="*/ 178313 h 1216800"/>
              <a:gd name="connsiteX486" fmla="*/ 192166 w 1215022"/>
              <a:gd name="connsiteY486" fmla="*/ 166371 h 1216800"/>
              <a:gd name="connsiteX487" fmla="*/ 187035 w 1215022"/>
              <a:gd name="connsiteY487" fmla="*/ 170033 h 1216800"/>
              <a:gd name="connsiteX488" fmla="*/ 199704 w 1215022"/>
              <a:gd name="connsiteY488" fmla="*/ 156383 h 1216800"/>
              <a:gd name="connsiteX489" fmla="*/ 204837 w 1215022"/>
              <a:gd name="connsiteY489" fmla="*/ 155916 h 1216800"/>
              <a:gd name="connsiteX490" fmla="*/ 211836 w 1215022"/>
              <a:gd name="connsiteY490" fmla="*/ 143784 h 1216800"/>
              <a:gd name="connsiteX491" fmla="*/ 226300 w 1215022"/>
              <a:gd name="connsiteY491" fmla="*/ 134919 h 1216800"/>
              <a:gd name="connsiteX492" fmla="*/ 257563 w 1215022"/>
              <a:gd name="connsiteY492" fmla="*/ 107390 h 1216800"/>
              <a:gd name="connsiteX493" fmla="*/ 268294 w 1215022"/>
              <a:gd name="connsiteY493" fmla="*/ 100391 h 1216800"/>
              <a:gd name="connsiteX494" fmla="*/ 281826 w 1215022"/>
              <a:gd name="connsiteY494" fmla="*/ 93392 h 1216800"/>
              <a:gd name="connsiteX495" fmla="*/ 297223 w 1215022"/>
              <a:gd name="connsiteY495" fmla="*/ 85460 h 1216800"/>
              <a:gd name="connsiteX496" fmla="*/ 313554 w 1215022"/>
              <a:gd name="connsiteY496" fmla="*/ 76594 h 1216800"/>
              <a:gd name="connsiteX497" fmla="*/ 310755 w 1215022"/>
              <a:gd name="connsiteY497" fmla="*/ 78461 h 1216800"/>
              <a:gd name="connsiteX498" fmla="*/ 318687 w 1215022"/>
              <a:gd name="connsiteY498" fmla="*/ 75661 h 1216800"/>
              <a:gd name="connsiteX499" fmla="*/ 335484 w 1215022"/>
              <a:gd name="connsiteY499" fmla="*/ 67729 h 1216800"/>
              <a:gd name="connsiteX500" fmla="*/ 329885 w 1215022"/>
              <a:gd name="connsiteY500" fmla="*/ 68662 h 1216800"/>
              <a:gd name="connsiteX501" fmla="*/ 464732 w 1215022"/>
              <a:gd name="connsiteY501" fmla="*/ 17337 h 1216800"/>
              <a:gd name="connsiteX502" fmla="*/ 535713 w 1215022"/>
              <a:gd name="connsiteY502" fmla="*/ 5438 h 1216800"/>
              <a:gd name="connsiteX503" fmla="*/ 570650 w 1215022"/>
              <a:gd name="connsiteY503" fmla="*/ 2405 h 1216800"/>
              <a:gd name="connsiteX504" fmla="*/ 575078 w 1215022"/>
              <a:gd name="connsiteY504" fmla="*/ 2735 h 1216800"/>
              <a:gd name="connsiteX505" fmla="*/ 570236 w 1215022"/>
              <a:gd name="connsiteY505" fmla="*/ 3067 h 1216800"/>
              <a:gd name="connsiteX506" fmla="*/ 607044 w 1215022"/>
              <a:gd name="connsiteY506" fmla="*/ 539 h 1216800"/>
              <a:gd name="connsiteX507" fmla="*/ 626642 w 1215022"/>
              <a:gd name="connsiteY507" fmla="*/ 5671 h 1216800"/>
              <a:gd name="connsiteX508" fmla="*/ 580915 w 1215022"/>
              <a:gd name="connsiteY508" fmla="*/ 6605 h 1216800"/>
              <a:gd name="connsiteX509" fmla="*/ 603778 w 1215022"/>
              <a:gd name="connsiteY509" fmla="*/ 4738 h 1216800"/>
              <a:gd name="connsiteX510" fmla="*/ 589314 w 1215022"/>
              <a:gd name="connsiteY510" fmla="*/ 3339 h 1216800"/>
              <a:gd name="connsiteX511" fmla="*/ 579282 w 1215022"/>
              <a:gd name="connsiteY511" fmla="*/ 3047 h 1216800"/>
              <a:gd name="connsiteX512" fmla="*/ 575078 w 1215022"/>
              <a:gd name="connsiteY512" fmla="*/ 2735 h 1216800"/>
              <a:gd name="connsiteX513" fmla="*/ 612177 w 1215022"/>
              <a:gd name="connsiteY513" fmla="*/ 14 h 1216800"/>
              <a:gd name="connsiteX514" fmla="*/ 629441 w 1215022"/>
              <a:gd name="connsiteY514" fmla="*/ 539 h 1216800"/>
              <a:gd name="connsiteX515" fmla="*/ 607511 w 1215022"/>
              <a:gd name="connsiteY515" fmla="*/ 539 h 1216800"/>
              <a:gd name="connsiteX516" fmla="*/ 612177 w 1215022"/>
              <a:gd name="connsiteY516" fmla="*/ 14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</a:cxnLst>
            <a:rect l="l" t="t" r="r" b="b"/>
            <a:pathLst>
              <a:path w="1215022" h="1216800">
                <a:moveTo>
                  <a:pt x="530989" y="1206695"/>
                </a:moveTo>
                <a:cubicBezTo>
                  <a:pt x="534722" y="1207162"/>
                  <a:pt x="541721" y="1207628"/>
                  <a:pt x="544054" y="1208095"/>
                </a:cubicBezTo>
                <a:lnTo>
                  <a:pt x="543121" y="1208095"/>
                </a:lnTo>
                <a:cubicBezTo>
                  <a:pt x="539388" y="1207628"/>
                  <a:pt x="535655" y="1207162"/>
                  <a:pt x="530989" y="1206695"/>
                </a:cubicBezTo>
                <a:close/>
                <a:moveTo>
                  <a:pt x="464360" y="1198654"/>
                </a:moveTo>
                <a:cubicBezTo>
                  <a:pt x="465257" y="1198501"/>
                  <a:pt x="470682" y="1199463"/>
                  <a:pt x="474530" y="1200163"/>
                </a:cubicBezTo>
                <a:cubicBezTo>
                  <a:pt x="471265" y="1199696"/>
                  <a:pt x="468465" y="1199696"/>
                  <a:pt x="465199" y="1199230"/>
                </a:cubicBezTo>
                <a:cubicBezTo>
                  <a:pt x="464265" y="1198880"/>
                  <a:pt x="464062" y="1198705"/>
                  <a:pt x="464360" y="1198654"/>
                </a:cubicBezTo>
                <a:close/>
                <a:moveTo>
                  <a:pt x="792284" y="1188498"/>
                </a:moveTo>
                <a:cubicBezTo>
                  <a:pt x="782485" y="1190365"/>
                  <a:pt x="768954" y="1193164"/>
                  <a:pt x="761955" y="1195964"/>
                </a:cubicBezTo>
                <a:cubicBezTo>
                  <a:pt x="767087" y="1193631"/>
                  <a:pt x="788551" y="1187098"/>
                  <a:pt x="792284" y="1188498"/>
                </a:cubicBezTo>
                <a:close/>
                <a:moveTo>
                  <a:pt x="804111" y="1167930"/>
                </a:moveTo>
                <a:lnTo>
                  <a:pt x="785580" y="1174712"/>
                </a:lnTo>
                <a:lnTo>
                  <a:pt x="742045" y="1185906"/>
                </a:lnTo>
                <a:lnTo>
                  <a:pt x="740171" y="1187091"/>
                </a:lnTo>
                <a:cubicBezTo>
                  <a:pt x="737983" y="1188002"/>
                  <a:pt x="734659" y="1189081"/>
                  <a:pt x="729759" y="1190364"/>
                </a:cubicBezTo>
                <a:cubicBezTo>
                  <a:pt x="740025" y="1188964"/>
                  <a:pt x="750757" y="1185232"/>
                  <a:pt x="759622" y="1182432"/>
                </a:cubicBezTo>
                <a:cubicBezTo>
                  <a:pt x="768021" y="1179166"/>
                  <a:pt x="775020" y="1177299"/>
                  <a:pt x="778753" y="1178699"/>
                </a:cubicBezTo>
                <a:cubicBezTo>
                  <a:pt x="786218" y="1176366"/>
                  <a:pt x="791350" y="1174033"/>
                  <a:pt x="796483" y="1172167"/>
                </a:cubicBezTo>
                <a:close/>
                <a:moveTo>
                  <a:pt x="402705" y="1164588"/>
                </a:moveTo>
                <a:lnTo>
                  <a:pt x="402383" y="1164760"/>
                </a:lnTo>
                <a:cubicBezTo>
                  <a:pt x="402441" y="1165868"/>
                  <a:pt x="403841" y="1167501"/>
                  <a:pt x="405940" y="1170301"/>
                </a:cubicBezTo>
                <a:cubicBezTo>
                  <a:pt x="417139" y="1172633"/>
                  <a:pt x="429737" y="1175900"/>
                  <a:pt x="443268" y="1178232"/>
                </a:cubicBezTo>
                <a:lnTo>
                  <a:pt x="446769" y="1178884"/>
                </a:lnTo>
                <a:close/>
                <a:moveTo>
                  <a:pt x="273893" y="1112442"/>
                </a:moveTo>
                <a:lnTo>
                  <a:pt x="278506" y="1115313"/>
                </a:lnTo>
                <a:lnTo>
                  <a:pt x="278501" y="1115359"/>
                </a:lnTo>
                <a:cubicBezTo>
                  <a:pt x="277743" y="1115009"/>
                  <a:pt x="276226" y="1114076"/>
                  <a:pt x="273893" y="1112442"/>
                </a:cubicBezTo>
                <a:close/>
                <a:moveTo>
                  <a:pt x="274897" y="1100076"/>
                </a:moveTo>
                <a:lnTo>
                  <a:pt x="284625" y="1107310"/>
                </a:lnTo>
                <a:lnTo>
                  <a:pt x="296937" y="1113466"/>
                </a:lnTo>
                <a:close/>
                <a:moveTo>
                  <a:pt x="1040981" y="1018656"/>
                </a:moveTo>
                <a:cubicBezTo>
                  <a:pt x="1037481" y="1021922"/>
                  <a:pt x="1035294" y="1023643"/>
                  <a:pt x="1033931" y="1024423"/>
                </a:cubicBezTo>
                <a:lnTo>
                  <a:pt x="1032211" y="1024524"/>
                </a:lnTo>
                <a:lnTo>
                  <a:pt x="1030294" y="1026633"/>
                </a:lnTo>
                <a:cubicBezTo>
                  <a:pt x="1003274" y="1053653"/>
                  <a:pt x="973677" y="1078097"/>
                  <a:pt x="941903" y="1099563"/>
                </a:cubicBezTo>
                <a:lnTo>
                  <a:pt x="931265" y="1106026"/>
                </a:lnTo>
                <a:lnTo>
                  <a:pt x="921998" y="1116175"/>
                </a:lnTo>
                <a:lnTo>
                  <a:pt x="933663" y="1107776"/>
                </a:lnTo>
                <a:cubicBezTo>
                  <a:pt x="937396" y="1107310"/>
                  <a:pt x="935063" y="1109643"/>
                  <a:pt x="929930" y="1113376"/>
                </a:cubicBezTo>
                <a:cubicBezTo>
                  <a:pt x="927597" y="1115242"/>
                  <a:pt x="924331" y="1117575"/>
                  <a:pt x="921065" y="1119908"/>
                </a:cubicBezTo>
                <a:cubicBezTo>
                  <a:pt x="917799" y="1122241"/>
                  <a:pt x="914066" y="1124574"/>
                  <a:pt x="910800" y="1126440"/>
                </a:cubicBezTo>
                <a:cubicBezTo>
                  <a:pt x="897269" y="1134839"/>
                  <a:pt x="887470" y="1140438"/>
                  <a:pt x="910800" y="1129706"/>
                </a:cubicBezTo>
                <a:cubicBezTo>
                  <a:pt x="922931" y="1122241"/>
                  <a:pt x="930397" y="1117108"/>
                  <a:pt x="938329" y="1111509"/>
                </a:cubicBezTo>
                <a:cubicBezTo>
                  <a:pt x="946728" y="1105910"/>
                  <a:pt x="954660" y="1099844"/>
                  <a:pt x="967725" y="1090512"/>
                </a:cubicBezTo>
                <a:lnTo>
                  <a:pt x="966791" y="1093778"/>
                </a:lnTo>
                <a:cubicBezTo>
                  <a:pt x="970991" y="1090979"/>
                  <a:pt x="974257" y="1087712"/>
                  <a:pt x="977057" y="1084913"/>
                </a:cubicBezTo>
                <a:cubicBezTo>
                  <a:pt x="979856" y="1082113"/>
                  <a:pt x="982656" y="1079314"/>
                  <a:pt x="984989" y="1076514"/>
                </a:cubicBezTo>
                <a:cubicBezTo>
                  <a:pt x="987789" y="1073714"/>
                  <a:pt x="990121" y="1071382"/>
                  <a:pt x="992455" y="1068582"/>
                </a:cubicBezTo>
                <a:cubicBezTo>
                  <a:pt x="994787" y="1065783"/>
                  <a:pt x="997121" y="1062983"/>
                  <a:pt x="999453" y="1060183"/>
                </a:cubicBezTo>
                <a:cubicBezTo>
                  <a:pt x="1009252" y="1049451"/>
                  <a:pt x="1020450" y="1037320"/>
                  <a:pt x="1040981" y="1018656"/>
                </a:cubicBezTo>
                <a:close/>
                <a:moveTo>
                  <a:pt x="128223" y="958959"/>
                </a:moveTo>
                <a:lnTo>
                  <a:pt x="130648" y="962665"/>
                </a:lnTo>
                <a:lnTo>
                  <a:pt x="130968" y="962629"/>
                </a:lnTo>
                <a:close/>
                <a:moveTo>
                  <a:pt x="109479" y="944581"/>
                </a:moveTo>
                <a:lnTo>
                  <a:pt x="111797" y="947768"/>
                </a:lnTo>
                <a:lnTo>
                  <a:pt x="111051" y="946800"/>
                </a:lnTo>
                <a:close/>
                <a:moveTo>
                  <a:pt x="104023" y="936879"/>
                </a:moveTo>
                <a:lnTo>
                  <a:pt x="109479" y="944581"/>
                </a:lnTo>
                <a:lnTo>
                  <a:pt x="104985" y="938402"/>
                </a:lnTo>
                <a:close/>
                <a:moveTo>
                  <a:pt x="95186" y="924404"/>
                </a:moveTo>
                <a:lnTo>
                  <a:pt x="96411" y="924827"/>
                </a:lnTo>
                <a:lnTo>
                  <a:pt x="104023" y="936879"/>
                </a:lnTo>
                <a:close/>
                <a:moveTo>
                  <a:pt x="71857" y="866250"/>
                </a:moveTo>
                <a:lnTo>
                  <a:pt x="72323" y="868412"/>
                </a:lnTo>
                <a:cubicBezTo>
                  <a:pt x="72323" y="870745"/>
                  <a:pt x="71390" y="872145"/>
                  <a:pt x="76522" y="883343"/>
                </a:cubicBezTo>
                <a:cubicBezTo>
                  <a:pt x="81655" y="891742"/>
                  <a:pt x="85387" y="895008"/>
                  <a:pt x="89587" y="900607"/>
                </a:cubicBezTo>
                <a:lnTo>
                  <a:pt x="91721" y="903659"/>
                </a:lnTo>
                <a:lnTo>
                  <a:pt x="82816" y="889000"/>
                </a:lnTo>
                <a:close/>
                <a:moveTo>
                  <a:pt x="1173825" y="794343"/>
                </a:moveTo>
                <a:lnTo>
                  <a:pt x="1165665" y="816638"/>
                </a:lnTo>
                <a:lnTo>
                  <a:pt x="1165504" y="818136"/>
                </a:lnTo>
                <a:cubicBezTo>
                  <a:pt x="1165796" y="818952"/>
                  <a:pt x="1167195" y="817086"/>
                  <a:pt x="1170228" y="811020"/>
                </a:cubicBezTo>
                <a:close/>
                <a:moveTo>
                  <a:pt x="12423" y="719217"/>
                </a:moveTo>
                <a:cubicBezTo>
                  <a:pt x="12599" y="719567"/>
                  <a:pt x="12832" y="720267"/>
                  <a:pt x="13065" y="720967"/>
                </a:cubicBezTo>
                <a:cubicBezTo>
                  <a:pt x="12598" y="720500"/>
                  <a:pt x="12598" y="720034"/>
                  <a:pt x="12132" y="719567"/>
                </a:cubicBezTo>
                <a:cubicBezTo>
                  <a:pt x="12132" y="718867"/>
                  <a:pt x="12248" y="718867"/>
                  <a:pt x="12423" y="719217"/>
                </a:cubicBezTo>
                <a:close/>
                <a:moveTo>
                  <a:pt x="15398" y="706502"/>
                </a:moveTo>
                <a:cubicBezTo>
                  <a:pt x="16798" y="716301"/>
                  <a:pt x="18664" y="722366"/>
                  <a:pt x="20531" y="727499"/>
                </a:cubicBezTo>
                <a:cubicBezTo>
                  <a:pt x="22397" y="732631"/>
                  <a:pt x="24730" y="736831"/>
                  <a:pt x="26596" y="743363"/>
                </a:cubicBezTo>
                <a:lnTo>
                  <a:pt x="25663" y="742430"/>
                </a:lnTo>
                <a:cubicBezTo>
                  <a:pt x="28463" y="753629"/>
                  <a:pt x="33128" y="771826"/>
                  <a:pt x="39195" y="788623"/>
                </a:cubicBezTo>
                <a:cubicBezTo>
                  <a:pt x="38728" y="786290"/>
                  <a:pt x="37794" y="784424"/>
                  <a:pt x="36861" y="782558"/>
                </a:cubicBezTo>
                <a:cubicBezTo>
                  <a:pt x="37328" y="788623"/>
                  <a:pt x="49460" y="821752"/>
                  <a:pt x="41994" y="807754"/>
                </a:cubicBezTo>
                <a:cubicBezTo>
                  <a:pt x="45260" y="819886"/>
                  <a:pt x="48526" y="825951"/>
                  <a:pt x="50859" y="830151"/>
                </a:cubicBezTo>
                <a:cubicBezTo>
                  <a:pt x="53192" y="834350"/>
                  <a:pt x="55059" y="836683"/>
                  <a:pt x="57858" y="839949"/>
                </a:cubicBezTo>
                <a:cubicBezTo>
                  <a:pt x="56925" y="838549"/>
                  <a:pt x="56458" y="837149"/>
                  <a:pt x="55992" y="835750"/>
                </a:cubicBezTo>
                <a:cubicBezTo>
                  <a:pt x="58092" y="840649"/>
                  <a:pt x="62554" y="849223"/>
                  <a:pt x="64850" y="852219"/>
                </a:cubicBezTo>
                <a:lnTo>
                  <a:pt x="65191" y="852412"/>
                </a:lnTo>
                <a:lnTo>
                  <a:pt x="57666" y="836792"/>
                </a:lnTo>
                <a:cubicBezTo>
                  <a:pt x="42555" y="801065"/>
                  <a:pt x="30822" y="763562"/>
                  <a:pt x="22866" y="724683"/>
                </a:cubicBezTo>
                <a:lnTo>
                  <a:pt x="20811" y="711220"/>
                </a:lnTo>
                <a:lnTo>
                  <a:pt x="20064" y="709302"/>
                </a:lnTo>
                <a:cubicBezTo>
                  <a:pt x="24730" y="730765"/>
                  <a:pt x="17264" y="708368"/>
                  <a:pt x="15398" y="706502"/>
                </a:cubicBezTo>
                <a:close/>
                <a:moveTo>
                  <a:pt x="1215022" y="604317"/>
                </a:moveTo>
                <a:cubicBezTo>
                  <a:pt x="1214089" y="612249"/>
                  <a:pt x="1215022" y="637912"/>
                  <a:pt x="1212689" y="631380"/>
                </a:cubicBezTo>
                <a:cubicBezTo>
                  <a:pt x="1210356" y="619248"/>
                  <a:pt x="1214089" y="602917"/>
                  <a:pt x="1215022" y="604317"/>
                </a:cubicBezTo>
                <a:close/>
                <a:moveTo>
                  <a:pt x="19597" y="466670"/>
                </a:moveTo>
                <a:cubicBezTo>
                  <a:pt x="18197" y="473203"/>
                  <a:pt x="16798" y="478802"/>
                  <a:pt x="15865" y="484868"/>
                </a:cubicBezTo>
                <a:cubicBezTo>
                  <a:pt x="14931" y="490934"/>
                  <a:pt x="14465" y="497000"/>
                  <a:pt x="13531" y="502599"/>
                </a:cubicBezTo>
                <a:cubicBezTo>
                  <a:pt x="11665" y="514263"/>
                  <a:pt x="11199" y="525462"/>
                  <a:pt x="10265" y="536660"/>
                </a:cubicBezTo>
                <a:lnTo>
                  <a:pt x="9799" y="545059"/>
                </a:lnTo>
                <a:lnTo>
                  <a:pt x="9332" y="553458"/>
                </a:lnTo>
                <a:cubicBezTo>
                  <a:pt x="8865" y="559057"/>
                  <a:pt x="8865" y="564656"/>
                  <a:pt x="8399" y="570255"/>
                </a:cubicBezTo>
                <a:cubicBezTo>
                  <a:pt x="7932" y="581920"/>
                  <a:pt x="8399" y="593585"/>
                  <a:pt x="7466" y="605717"/>
                </a:cubicBezTo>
                <a:lnTo>
                  <a:pt x="9799" y="597318"/>
                </a:lnTo>
                <a:cubicBezTo>
                  <a:pt x="7466" y="603384"/>
                  <a:pt x="8865" y="619248"/>
                  <a:pt x="9799" y="635113"/>
                </a:cubicBezTo>
                <a:cubicBezTo>
                  <a:pt x="10732" y="643045"/>
                  <a:pt x="11665" y="650977"/>
                  <a:pt x="12132" y="657509"/>
                </a:cubicBezTo>
                <a:cubicBezTo>
                  <a:pt x="12598" y="660775"/>
                  <a:pt x="12598" y="664042"/>
                  <a:pt x="12598" y="666374"/>
                </a:cubicBezTo>
                <a:cubicBezTo>
                  <a:pt x="12598" y="669174"/>
                  <a:pt x="12598" y="671040"/>
                  <a:pt x="12132" y="672441"/>
                </a:cubicBezTo>
                <a:cubicBezTo>
                  <a:pt x="12365" y="667541"/>
                  <a:pt x="13882" y="672441"/>
                  <a:pt x="15631" y="678273"/>
                </a:cubicBezTo>
                <a:lnTo>
                  <a:pt x="15921" y="679179"/>
                </a:lnTo>
                <a:lnTo>
                  <a:pt x="13815" y="665382"/>
                </a:lnTo>
                <a:cubicBezTo>
                  <a:pt x="11777" y="645304"/>
                  <a:pt x="10732" y="624933"/>
                  <a:pt x="10732" y="604317"/>
                </a:cubicBezTo>
                <a:cubicBezTo>
                  <a:pt x="10732" y="583702"/>
                  <a:pt x="11777" y="563330"/>
                  <a:pt x="13815" y="543252"/>
                </a:cubicBezTo>
                <a:lnTo>
                  <a:pt x="21900" y="490277"/>
                </a:lnTo>
                <a:lnTo>
                  <a:pt x="21405" y="489592"/>
                </a:lnTo>
                <a:cubicBezTo>
                  <a:pt x="20181" y="488717"/>
                  <a:pt x="18431" y="491867"/>
                  <a:pt x="13998" y="514730"/>
                </a:cubicBezTo>
                <a:cubicBezTo>
                  <a:pt x="17264" y="499799"/>
                  <a:pt x="18197" y="491867"/>
                  <a:pt x="18197" y="485334"/>
                </a:cubicBezTo>
                <a:cubicBezTo>
                  <a:pt x="18664" y="478802"/>
                  <a:pt x="18197" y="474136"/>
                  <a:pt x="19597" y="466670"/>
                </a:cubicBezTo>
                <a:close/>
                <a:moveTo>
                  <a:pt x="95711" y="295487"/>
                </a:moveTo>
                <a:cubicBezTo>
                  <a:pt x="94720" y="296012"/>
                  <a:pt x="92854" y="298229"/>
                  <a:pt x="90520" y="301495"/>
                </a:cubicBezTo>
                <a:cubicBezTo>
                  <a:pt x="85854" y="308494"/>
                  <a:pt x="78855" y="319225"/>
                  <a:pt x="73723" y="329491"/>
                </a:cubicBezTo>
                <a:cubicBezTo>
                  <a:pt x="68124" y="342089"/>
                  <a:pt x="71390" y="343022"/>
                  <a:pt x="59725" y="362152"/>
                </a:cubicBezTo>
                <a:cubicBezTo>
                  <a:pt x="61591" y="356087"/>
                  <a:pt x="68124" y="343489"/>
                  <a:pt x="65324" y="346288"/>
                </a:cubicBezTo>
                <a:cubicBezTo>
                  <a:pt x="61124" y="358420"/>
                  <a:pt x="55525" y="370085"/>
                  <a:pt x="50859" y="382683"/>
                </a:cubicBezTo>
                <a:cubicBezTo>
                  <a:pt x="48526" y="389215"/>
                  <a:pt x="45727" y="395281"/>
                  <a:pt x="43394" y="401347"/>
                </a:cubicBezTo>
                <a:cubicBezTo>
                  <a:pt x="41061" y="407413"/>
                  <a:pt x="39195" y="413478"/>
                  <a:pt x="36861" y="419544"/>
                </a:cubicBezTo>
                <a:cubicBezTo>
                  <a:pt x="34529" y="425610"/>
                  <a:pt x="33128" y="431676"/>
                  <a:pt x="31262" y="437275"/>
                </a:cubicBezTo>
                <a:cubicBezTo>
                  <a:pt x="29396" y="442874"/>
                  <a:pt x="27996" y="448473"/>
                  <a:pt x="26596" y="454073"/>
                </a:cubicBezTo>
                <a:cubicBezTo>
                  <a:pt x="24263" y="464804"/>
                  <a:pt x="22397" y="475069"/>
                  <a:pt x="21930" y="483002"/>
                </a:cubicBezTo>
                <a:lnTo>
                  <a:pt x="26596" y="458272"/>
                </a:lnTo>
                <a:cubicBezTo>
                  <a:pt x="26363" y="461071"/>
                  <a:pt x="26771" y="462209"/>
                  <a:pt x="27369" y="462879"/>
                </a:cubicBezTo>
                <a:lnTo>
                  <a:pt x="28105" y="463576"/>
                </a:lnTo>
                <a:lnTo>
                  <a:pt x="37583" y="426714"/>
                </a:lnTo>
                <a:cubicBezTo>
                  <a:pt x="49216" y="389312"/>
                  <a:pt x="64428" y="353485"/>
                  <a:pt x="82816" y="319634"/>
                </a:cubicBezTo>
                <a:lnTo>
                  <a:pt x="95669" y="298478"/>
                </a:lnTo>
                <a:close/>
                <a:moveTo>
                  <a:pt x="151975" y="219065"/>
                </a:moveTo>
                <a:lnTo>
                  <a:pt x="145579" y="224039"/>
                </a:lnTo>
                <a:cubicBezTo>
                  <a:pt x="142779" y="226839"/>
                  <a:pt x="139047" y="230572"/>
                  <a:pt x="135314" y="234305"/>
                </a:cubicBezTo>
                <a:cubicBezTo>
                  <a:pt x="132047" y="238037"/>
                  <a:pt x="127848" y="242237"/>
                  <a:pt x="124115" y="246903"/>
                </a:cubicBezTo>
                <a:cubicBezTo>
                  <a:pt x="120383" y="251569"/>
                  <a:pt x="116650" y="256235"/>
                  <a:pt x="113383" y="260434"/>
                </a:cubicBezTo>
                <a:cubicBezTo>
                  <a:pt x="109184" y="268366"/>
                  <a:pt x="105451" y="276765"/>
                  <a:pt x="101719" y="285164"/>
                </a:cubicBezTo>
                <a:lnTo>
                  <a:pt x="98452" y="288897"/>
                </a:lnTo>
                <a:cubicBezTo>
                  <a:pt x="95419" y="294729"/>
                  <a:pt x="98219" y="292163"/>
                  <a:pt x="100027" y="290763"/>
                </a:cubicBezTo>
                <a:lnTo>
                  <a:pt x="100361" y="290754"/>
                </a:lnTo>
                <a:lnTo>
                  <a:pt x="112698" y="270447"/>
                </a:lnTo>
                <a:lnTo>
                  <a:pt x="111517" y="270232"/>
                </a:lnTo>
                <a:cubicBezTo>
                  <a:pt x="110117" y="270699"/>
                  <a:pt x="109651" y="270232"/>
                  <a:pt x="118516" y="258568"/>
                </a:cubicBezTo>
                <a:lnTo>
                  <a:pt x="118516" y="262656"/>
                </a:lnTo>
                <a:lnTo>
                  <a:pt x="147114" y="224414"/>
                </a:lnTo>
                <a:close/>
                <a:moveTo>
                  <a:pt x="187035" y="170033"/>
                </a:moveTo>
                <a:lnTo>
                  <a:pt x="180250" y="177343"/>
                </a:lnTo>
                <a:lnTo>
                  <a:pt x="185240" y="171314"/>
                </a:lnTo>
                <a:close/>
                <a:moveTo>
                  <a:pt x="333618" y="64930"/>
                </a:moveTo>
                <a:lnTo>
                  <a:pt x="328020" y="69595"/>
                </a:lnTo>
                <a:lnTo>
                  <a:pt x="329885" y="69129"/>
                </a:lnTo>
                <a:cubicBezTo>
                  <a:pt x="328952" y="69595"/>
                  <a:pt x="328019" y="70528"/>
                  <a:pt x="326619" y="70995"/>
                </a:cubicBezTo>
                <a:lnTo>
                  <a:pt x="328018" y="69596"/>
                </a:lnTo>
                <a:lnTo>
                  <a:pt x="326269" y="69712"/>
                </a:lnTo>
                <a:cubicBezTo>
                  <a:pt x="326852" y="69129"/>
                  <a:pt x="328952" y="67729"/>
                  <a:pt x="333618" y="64930"/>
                </a:cubicBezTo>
                <a:close/>
                <a:moveTo>
                  <a:pt x="765746" y="26960"/>
                </a:moveTo>
                <a:cubicBezTo>
                  <a:pt x="763121" y="26435"/>
                  <a:pt x="762888" y="26902"/>
                  <a:pt x="766621" y="29001"/>
                </a:cubicBezTo>
                <a:lnTo>
                  <a:pt x="762989" y="28061"/>
                </a:lnTo>
                <a:lnTo>
                  <a:pt x="816235" y="44384"/>
                </a:lnTo>
                <a:lnTo>
                  <a:pt x="840279" y="54955"/>
                </a:lnTo>
                <a:lnTo>
                  <a:pt x="839877" y="54664"/>
                </a:lnTo>
                <a:cubicBezTo>
                  <a:pt x="834278" y="51398"/>
                  <a:pt x="824479" y="46732"/>
                  <a:pt x="812814" y="41599"/>
                </a:cubicBezTo>
                <a:cubicBezTo>
                  <a:pt x="809548" y="41133"/>
                  <a:pt x="803949" y="39266"/>
                  <a:pt x="797883" y="37400"/>
                </a:cubicBezTo>
                <a:cubicBezTo>
                  <a:pt x="791817" y="35067"/>
                  <a:pt x="785285" y="32734"/>
                  <a:pt x="779219" y="30868"/>
                </a:cubicBezTo>
                <a:cubicBezTo>
                  <a:pt x="773387" y="29001"/>
                  <a:pt x="768371" y="27485"/>
                  <a:pt x="765746" y="26960"/>
                </a:cubicBezTo>
                <a:close/>
                <a:moveTo>
                  <a:pt x="705189" y="15925"/>
                </a:moveTo>
                <a:lnTo>
                  <a:pt x="749700" y="23987"/>
                </a:lnTo>
                <a:lnTo>
                  <a:pt x="750514" y="24237"/>
                </a:lnTo>
                <a:lnTo>
                  <a:pt x="751748" y="23694"/>
                </a:lnTo>
                <a:cubicBezTo>
                  <a:pt x="751457" y="23169"/>
                  <a:pt x="749823" y="22236"/>
                  <a:pt x="745157" y="20602"/>
                </a:cubicBezTo>
                <a:cubicBezTo>
                  <a:pt x="737226" y="18736"/>
                  <a:pt x="731626" y="17336"/>
                  <a:pt x="726960" y="16870"/>
                </a:cubicBezTo>
                <a:cubicBezTo>
                  <a:pt x="722294" y="15936"/>
                  <a:pt x="718562" y="15936"/>
                  <a:pt x="715295" y="15936"/>
                </a:cubicBezTo>
                <a:cubicBezTo>
                  <a:pt x="712029" y="15936"/>
                  <a:pt x="708763" y="15936"/>
                  <a:pt x="705497" y="15936"/>
                </a:cubicBezTo>
                <a:close/>
                <a:moveTo>
                  <a:pt x="680951" y="11535"/>
                </a:moveTo>
                <a:lnTo>
                  <a:pt x="692209" y="13574"/>
                </a:lnTo>
                <a:lnTo>
                  <a:pt x="692199" y="13545"/>
                </a:lnTo>
                <a:cubicBezTo>
                  <a:pt x="691674" y="13225"/>
                  <a:pt x="690624" y="12889"/>
                  <a:pt x="688568" y="12517"/>
                </a:cubicBezTo>
                <a:close/>
                <a:moveTo>
                  <a:pt x="678901" y="11270"/>
                </a:moveTo>
                <a:lnTo>
                  <a:pt x="678618" y="11294"/>
                </a:lnTo>
                <a:lnTo>
                  <a:pt x="679484" y="11346"/>
                </a:lnTo>
                <a:close/>
                <a:moveTo>
                  <a:pt x="653880" y="8587"/>
                </a:moveTo>
                <a:cubicBezTo>
                  <a:pt x="651255" y="8471"/>
                  <a:pt x="649738" y="8704"/>
                  <a:pt x="648105" y="8937"/>
                </a:cubicBezTo>
                <a:lnTo>
                  <a:pt x="643769" y="9211"/>
                </a:lnTo>
                <a:lnTo>
                  <a:pt x="665349" y="10501"/>
                </a:lnTo>
                <a:lnTo>
                  <a:pt x="666303" y="10337"/>
                </a:lnTo>
                <a:cubicBezTo>
                  <a:pt x="660237" y="9171"/>
                  <a:pt x="656504" y="8704"/>
                  <a:pt x="653880" y="8587"/>
                </a:cubicBezTo>
                <a:close/>
                <a:moveTo>
                  <a:pt x="570236" y="3067"/>
                </a:moveTo>
                <a:lnTo>
                  <a:pt x="568317" y="6138"/>
                </a:lnTo>
                <a:cubicBezTo>
                  <a:pt x="557119" y="6138"/>
                  <a:pt x="545920" y="6605"/>
                  <a:pt x="534722" y="8471"/>
                </a:cubicBezTo>
                <a:cubicBezTo>
                  <a:pt x="529123" y="9404"/>
                  <a:pt x="523524" y="10337"/>
                  <a:pt x="517924" y="11270"/>
                </a:cubicBezTo>
                <a:cubicBezTo>
                  <a:pt x="512325" y="12204"/>
                  <a:pt x="506726" y="13604"/>
                  <a:pt x="501127" y="15003"/>
                </a:cubicBezTo>
                <a:cubicBezTo>
                  <a:pt x="495528" y="16403"/>
                  <a:pt x="489928" y="17337"/>
                  <a:pt x="484329" y="18736"/>
                </a:cubicBezTo>
                <a:cubicBezTo>
                  <a:pt x="478730" y="20136"/>
                  <a:pt x="473131" y="21536"/>
                  <a:pt x="467532" y="22936"/>
                </a:cubicBezTo>
                <a:lnTo>
                  <a:pt x="459133" y="24802"/>
                </a:lnTo>
                <a:lnTo>
                  <a:pt x="450734" y="27135"/>
                </a:lnTo>
                <a:cubicBezTo>
                  <a:pt x="445135" y="28535"/>
                  <a:pt x="439069" y="29934"/>
                  <a:pt x="433470" y="30868"/>
                </a:cubicBezTo>
                <a:lnTo>
                  <a:pt x="433003" y="27135"/>
                </a:lnTo>
                <a:cubicBezTo>
                  <a:pt x="412006" y="33201"/>
                  <a:pt x="409207" y="36000"/>
                  <a:pt x="405474" y="38333"/>
                </a:cubicBezTo>
                <a:cubicBezTo>
                  <a:pt x="401741" y="40666"/>
                  <a:pt x="397542" y="43932"/>
                  <a:pt x="374212" y="52798"/>
                </a:cubicBezTo>
                <a:cubicBezTo>
                  <a:pt x="383544" y="48598"/>
                  <a:pt x="380744" y="48598"/>
                  <a:pt x="374212" y="50465"/>
                </a:cubicBezTo>
                <a:cubicBezTo>
                  <a:pt x="367680" y="52798"/>
                  <a:pt x="357415" y="56531"/>
                  <a:pt x="350882" y="59330"/>
                </a:cubicBezTo>
                <a:cubicBezTo>
                  <a:pt x="346216" y="62130"/>
                  <a:pt x="339684" y="66796"/>
                  <a:pt x="331751" y="71462"/>
                </a:cubicBezTo>
                <a:cubicBezTo>
                  <a:pt x="327552" y="73795"/>
                  <a:pt x="323353" y="76128"/>
                  <a:pt x="319153" y="78927"/>
                </a:cubicBezTo>
                <a:cubicBezTo>
                  <a:pt x="314954" y="81727"/>
                  <a:pt x="310755" y="84527"/>
                  <a:pt x="306089" y="87326"/>
                </a:cubicBezTo>
                <a:cubicBezTo>
                  <a:pt x="296757" y="92925"/>
                  <a:pt x="287891" y="98991"/>
                  <a:pt x="279959" y="104124"/>
                </a:cubicBezTo>
                <a:cubicBezTo>
                  <a:pt x="272027" y="109256"/>
                  <a:pt x="265028" y="113922"/>
                  <a:pt x="259895" y="117189"/>
                </a:cubicBezTo>
                <a:cubicBezTo>
                  <a:pt x="262695" y="114855"/>
                  <a:pt x="266428" y="112056"/>
                  <a:pt x="270160" y="109256"/>
                </a:cubicBezTo>
                <a:cubicBezTo>
                  <a:pt x="273893" y="106457"/>
                  <a:pt x="278093" y="104124"/>
                  <a:pt x="281826" y="101324"/>
                </a:cubicBezTo>
                <a:cubicBezTo>
                  <a:pt x="289291" y="96191"/>
                  <a:pt x="296290" y="91059"/>
                  <a:pt x="299556" y="88259"/>
                </a:cubicBezTo>
                <a:cubicBezTo>
                  <a:pt x="294890" y="91059"/>
                  <a:pt x="289758" y="94792"/>
                  <a:pt x="283692" y="98525"/>
                </a:cubicBezTo>
                <a:cubicBezTo>
                  <a:pt x="277626" y="102257"/>
                  <a:pt x="271560" y="105990"/>
                  <a:pt x="265494" y="110189"/>
                </a:cubicBezTo>
                <a:cubicBezTo>
                  <a:pt x="259429" y="114389"/>
                  <a:pt x="253830" y="118588"/>
                  <a:pt x="248697" y="122321"/>
                </a:cubicBezTo>
                <a:cubicBezTo>
                  <a:pt x="244031" y="126054"/>
                  <a:pt x="239832" y="129786"/>
                  <a:pt x="237032" y="133053"/>
                </a:cubicBezTo>
                <a:lnTo>
                  <a:pt x="238899" y="132120"/>
                </a:lnTo>
                <a:cubicBezTo>
                  <a:pt x="218252" y="151367"/>
                  <a:pt x="207841" y="158803"/>
                  <a:pt x="196839" y="170767"/>
                </a:cubicBezTo>
                <a:lnTo>
                  <a:pt x="193314" y="175045"/>
                </a:lnTo>
                <a:lnTo>
                  <a:pt x="228074" y="143453"/>
                </a:lnTo>
                <a:cubicBezTo>
                  <a:pt x="331313" y="58253"/>
                  <a:pt x="463668" y="7071"/>
                  <a:pt x="607978" y="7071"/>
                </a:cubicBezTo>
                <a:lnTo>
                  <a:pt x="630965" y="8445"/>
                </a:lnTo>
                <a:lnTo>
                  <a:pt x="627108" y="8004"/>
                </a:lnTo>
                <a:cubicBezTo>
                  <a:pt x="630374" y="7538"/>
                  <a:pt x="634574" y="7538"/>
                  <a:pt x="638773" y="7071"/>
                </a:cubicBezTo>
                <a:cubicBezTo>
                  <a:pt x="643439" y="6605"/>
                  <a:pt x="648105" y="6605"/>
                  <a:pt x="652305" y="6605"/>
                </a:cubicBezTo>
                <a:cubicBezTo>
                  <a:pt x="661170" y="6605"/>
                  <a:pt x="667702" y="6138"/>
                  <a:pt x="667236" y="4738"/>
                </a:cubicBezTo>
                <a:lnTo>
                  <a:pt x="668635" y="5671"/>
                </a:lnTo>
                <a:lnTo>
                  <a:pt x="696165" y="8471"/>
                </a:lnTo>
                <a:cubicBezTo>
                  <a:pt x="689166" y="8004"/>
                  <a:pt x="691499" y="8471"/>
                  <a:pt x="688232" y="8471"/>
                </a:cubicBezTo>
                <a:cubicBezTo>
                  <a:pt x="691965" y="9404"/>
                  <a:pt x="696165" y="9870"/>
                  <a:pt x="699898" y="10337"/>
                </a:cubicBezTo>
                <a:cubicBezTo>
                  <a:pt x="703630" y="11270"/>
                  <a:pt x="707363" y="11737"/>
                  <a:pt x="711096" y="12204"/>
                </a:cubicBezTo>
                <a:cubicBezTo>
                  <a:pt x="718562" y="13603"/>
                  <a:pt x="726027" y="14070"/>
                  <a:pt x="733026" y="15003"/>
                </a:cubicBezTo>
                <a:cubicBezTo>
                  <a:pt x="740025" y="15936"/>
                  <a:pt x="747024" y="17336"/>
                  <a:pt x="754023" y="18736"/>
                </a:cubicBezTo>
                <a:cubicBezTo>
                  <a:pt x="761022" y="20136"/>
                  <a:pt x="767554" y="22935"/>
                  <a:pt x="774087" y="25735"/>
                </a:cubicBezTo>
                <a:lnTo>
                  <a:pt x="770821" y="26202"/>
                </a:lnTo>
                <a:cubicBezTo>
                  <a:pt x="776420" y="27601"/>
                  <a:pt x="781552" y="29468"/>
                  <a:pt x="786685" y="30868"/>
                </a:cubicBezTo>
                <a:cubicBezTo>
                  <a:pt x="791351" y="32734"/>
                  <a:pt x="796483" y="34134"/>
                  <a:pt x="801149" y="36000"/>
                </a:cubicBezTo>
                <a:cubicBezTo>
                  <a:pt x="805815" y="37400"/>
                  <a:pt x="810948" y="39266"/>
                  <a:pt x="816080" y="40666"/>
                </a:cubicBezTo>
                <a:cubicBezTo>
                  <a:pt x="821213" y="42066"/>
                  <a:pt x="826812" y="43932"/>
                  <a:pt x="832412" y="45799"/>
                </a:cubicBezTo>
                <a:cubicBezTo>
                  <a:pt x="836611" y="49065"/>
                  <a:pt x="840810" y="51864"/>
                  <a:pt x="844543" y="55131"/>
                </a:cubicBezTo>
                <a:lnTo>
                  <a:pt x="865073" y="62596"/>
                </a:lnTo>
                <a:cubicBezTo>
                  <a:pt x="872072" y="64929"/>
                  <a:pt x="878605" y="68195"/>
                  <a:pt x="885137" y="70995"/>
                </a:cubicBezTo>
                <a:cubicBezTo>
                  <a:pt x="876272" y="66796"/>
                  <a:pt x="866356" y="63180"/>
                  <a:pt x="858599" y="61021"/>
                </a:cubicBezTo>
                <a:lnTo>
                  <a:pt x="849885" y="59178"/>
                </a:lnTo>
                <a:lnTo>
                  <a:pt x="879220" y="72075"/>
                </a:lnTo>
                <a:lnTo>
                  <a:pt x="918174" y="95872"/>
                </a:lnTo>
                <a:lnTo>
                  <a:pt x="918265" y="95725"/>
                </a:lnTo>
                <a:cubicBezTo>
                  <a:pt x="904734" y="87326"/>
                  <a:pt x="891669" y="78461"/>
                  <a:pt x="877671" y="70995"/>
                </a:cubicBezTo>
                <a:cubicBezTo>
                  <a:pt x="883271" y="72861"/>
                  <a:pt x="887937" y="74728"/>
                  <a:pt x="893536" y="76594"/>
                </a:cubicBezTo>
                <a:cubicBezTo>
                  <a:pt x="898202" y="78461"/>
                  <a:pt x="901935" y="80327"/>
                  <a:pt x="905200" y="82193"/>
                </a:cubicBezTo>
                <a:cubicBezTo>
                  <a:pt x="911733" y="85926"/>
                  <a:pt x="917799" y="89659"/>
                  <a:pt x="923398" y="93858"/>
                </a:cubicBezTo>
                <a:cubicBezTo>
                  <a:pt x="928997" y="98058"/>
                  <a:pt x="935063" y="102724"/>
                  <a:pt x="942995" y="108323"/>
                </a:cubicBezTo>
                <a:cubicBezTo>
                  <a:pt x="946728" y="111589"/>
                  <a:pt x="950927" y="114855"/>
                  <a:pt x="956060" y="118121"/>
                </a:cubicBezTo>
                <a:cubicBezTo>
                  <a:pt x="960726" y="121388"/>
                  <a:pt x="966791" y="125120"/>
                  <a:pt x="972857" y="129786"/>
                </a:cubicBezTo>
                <a:lnTo>
                  <a:pt x="959754" y="121797"/>
                </a:lnTo>
                <a:lnTo>
                  <a:pt x="988706" y="144626"/>
                </a:lnTo>
                <a:lnTo>
                  <a:pt x="987789" y="143784"/>
                </a:lnTo>
                <a:lnTo>
                  <a:pt x="991490" y="146822"/>
                </a:lnTo>
                <a:lnTo>
                  <a:pt x="997474" y="151540"/>
                </a:lnTo>
                <a:lnTo>
                  <a:pt x="998946" y="152939"/>
                </a:lnTo>
                <a:lnTo>
                  <a:pt x="1005986" y="158716"/>
                </a:lnTo>
                <a:lnTo>
                  <a:pt x="1009149" y="162637"/>
                </a:lnTo>
                <a:lnTo>
                  <a:pt x="1038055" y="190114"/>
                </a:lnTo>
                <a:lnTo>
                  <a:pt x="1026517" y="177846"/>
                </a:lnTo>
                <a:cubicBezTo>
                  <a:pt x="1039114" y="189045"/>
                  <a:pt x="1051713" y="201176"/>
                  <a:pt x="1063377" y="213774"/>
                </a:cubicBezTo>
                <a:cubicBezTo>
                  <a:pt x="1066644" y="219373"/>
                  <a:pt x="1065244" y="219840"/>
                  <a:pt x="1061511" y="216574"/>
                </a:cubicBezTo>
                <a:lnTo>
                  <a:pt x="1058120" y="213582"/>
                </a:lnTo>
                <a:lnTo>
                  <a:pt x="1076110" y="235119"/>
                </a:lnTo>
                <a:lnTo>
                  <a:pt x="1081575" y="238971"/>
                </a:lnTo>
                <a:lnTo>
                  <a:pt x="1090463" y="252302"/>
                </a:lnTo>
                <a:lnTo>
                  <a:pt x="1090837" y="252751"/>
                </a:lnTo>
                <a:lnTo>
                  <a:pt x="1092236" y="254962"/>
                </a:lnTo>
                <a:lnTo>
                  <a:pt x="1098372" y="264167"/>
                </a:lnTo>
                <a:lnTo>
                  <a:pt x="1095545" y="260194"/>
                </a:lnTo>
                <a:lnTo>
                  <a:pt x="1133139" y="319634"/>
                </a:lnTo>
                <a:lnTo>
                  <a:pt x="1150591" y="355863"/>
                </a:lnTo>
                <a:lnTo>
                  <a:pt x="1150632" y="355153"/>
                </a:lnTo>
                <a:lnTo>
                  <a:pt x="1151370" y="357480"/>
                </a:lnTo>
                <a:lnTo>
                  <a:pt x="1158289" y="371842"/>
                </a:lnTo>
                <a:lnTo>
                  <a:pt x="1158855" y="373390"/>
                </a:lnTo>
                <a:lnTo>
                  <a:pt x="1159497" y="373817"/>
                </a:lnTo>
                <a:cubicBezTo>
                  <a:pt x="1161947" y="380350"/>
                  <a:pt x="1163930" y="386124"/>
                  <a:pt x="1165519" y="391234"/>
                </a:cubicBezTo>
                <a:lnTo>
                  <a:pt x="1165904" y="392649"/>
                </a:lnTo>
                <a:lnTo>
                  <a:pt x="1178372" y="426714"/>
                </a:lnTo>
                <a:cubicBezTo>
                  <a:pt x="1195823" y="482819"/>
                  <a:pt x="1205223" y="542471"/>
                  <a:pt x="1205223" y="604317"/>
                </a:cubicBezTo>
                <a:cubicBezTo>
                  <a:pt x="1205223" y="624933"/>
                  <a:pt x="1204179" y="645304"/>
                  <a:pt x="1202140" y="665382"/>
                </a:cubicBezTo>
                <a:lnTo>
                  <a:pt x="1196696" y="701051"/>
                </a:lnTo>
                <a:lnTo>
                  <a:pt x="1198224" y="694837"/>
                </a:lnTo>
                <a:cubicBezTo>
                  <a:pt x="1196825" y="704169"/>
                  <a:pt x="1196358" y="709302"/>
                  <a:pt x="1197291" y="712567"/>
                </a:cubicBezTo>
                <a:lnTo>
                  <a:pt x="1198691" y="706968"/>
                </a:lnTo>
                <a:cubicBezTo>
                  <a:pt x="1200557" y="699503"/>
                  <a:pt x="1194025" y="728899"/>
                  <a:pt x="1196825" y="726565"/>
                </a:cubicBezTo>
                <a:cubicBezTo>
                  <a:pt x="1198224" y="719100"/>
                  <a:pt x="1199624" y="712101"/>
                  <a:pt x="1200557" y="706035"/>
                </a:cubicBezTo>
                <a:cubicBezTo>
                  <a:pt x="1201491" y="699970"/>
                  <a:pt x="1202424" y="694370"/>
                  <a:pt x="1202424" y="689238"/>
                </a:cubicBezTo>
                <a:cubicBezTo>
                  <a:pt x="1202890" y="679439"/>
                  <a:pt x="1202890" y="672440"/>
                  <a:pt x="1201957" y="669174"/>
                </a:cubicBezTo>
                <a:cubicBezTo>
                  <a:pt x="1202424" y="675240"/>
                  <a:pt x="1203823" y="669640"/>
                  <a:pt x="1204757" y="660775"/>
                </a:cubicBezTo>
                <a:cubicBezTo>
                  <a:pt x="1205690" y="652377"/>
                  <a:pt x="1207090" y="640711"/>
                  <a:pt x="1208023" y="634646"/>
                </a:cubicBezTo>
                <a:cubicBezTo>
                  <a:pt x="1209423" y="640711"/>
                  <a:pt x="1210356" y="646311"/>
                  <a:pt x="1210823" y="652377"/>
                </a:cubicBezTo>
                <a:cubicBezTo>
                  <a:pt x="1210823" y="658442"/>
                  <a:pt x="1211289" y="665441"/>
                  <a:pt x="1210823" y="672907"/>
                </a:cubicBezTo>
                <a:cubicBezTo>
                  <a:pt x="1209889" y="680372"/>
                  <a:pt x="1209423" y="689238"/>
                  <a:pt x="1208023" y="699503"/>
                </a:cubicBezTo>
                <a:cubicBezTo>
                  <a:pt x="1207090" y="704636"/>
                  <a:pt x="1206157" y="710235"/>
                  <a:pt x="1205223" y="716300"/>
                </a:cubicBezTo>
                <a:cubicBezTo>
                  <a:pt x="1204757" y="719100"/>
                  <a:pt x="1204290" y="722366"/>
                  <a:pt x="1203823" y="725632"/>
                </a:cubicBezTo>
                <a:cubicBezTo>
                  <a:pt x="1202890" y="728899"/>
                  <a:pt x="1202424" y="732165"/>
                  <a:pt x="1201491" y="735897"/>
                </a:cubicBezTo>
                <a:cubicBezTo>
                  <a:pt x="1191692" y="781158"/>
                  <a:pt x="1176761" y="825018"/>
                  <a:pt x="1157164" y="867012"/>
                </a:cubicBezTo>
                <a:cubicBezTo>
                  <a:pt x="1137100" y="909006"/>
                  <a:pt x="1112370" y="948200"/>
                  <a:pt x="1083441" y="984594"/>
                </a:cubicBezTo>
                <a:cubicBezTo>
                  <a:pt x="1054512" y="1020989"/>
                  <a:pt x="1021384" y="1053651"/>
                  <a:pt x="984989" y="1082580"/>
                </a:cubicBezTo>
                <a:cubicBezTo>
                  <a:pt x="948594" y="1111509"/>
                  <a:pt x="908933" y="1136705"/>
                  <a:pt x="866939" y="1156303"/>
                </a:cubicBezTo>
                <a:cubicBezTo>
                  <a:pt x="866939" y="1156303"/>
                  <a:pt x="861807" y="1158635"/>
                  <a:pt x="852008" y="1162368"/>
                </a:cubicBezTo>
                <a:cubicBezTo>
                  <a:pt x="847342" y="1164701"/>
                  <a:pt x="841277" y="1167034"/>
                  <a:pt x="834278" y="1169367"/>
                </a:cubicBezTo>
                <a:cubicBezTo>
                  <a:pt x="827279" y="1172167"/>
                  <a:pt x="819813" y="1175433"/>
                  <a:pt x="810481" y="1178232"/>
                </a:cubicBezTo>
                <a:cubicBezTo>
                  <a:pt x="801616" y="1181032"/>
                  <a:pt x="791817" y="1184765"/>
                  <a:pt x="780619" y="1187564"/>
                </a:cubicBezTo>
                <a:cubicBezTo>
                  <a:pt x="775020" y="1188964"/>
                  <a:pt x="769421" y="1190364"/>
                  <a:pt x="763355" y="1192230"/>
                </a:cubicBezTo>
                <a:cubicBezTo>
                  <a:pt x="757755" y="1194097"/>
                  <a:pt x="751690" y="1195497"/>
                  <a:pt x="745157" y="1196896"/>
                </a:cubicBezTo>
                <a:cubicBezTo>
                  <a:pt x="732559" y="1200629"/>
                  <a:pt x="719028" y="1202962"/>
                  <a:pt x="704563" y="1205762"/>
                </a:cubicBezTo>
                <a:cubicBezTo>
                  <a:pt x="697564" y="1207162"/>
                  <a:pt x="690099" y="1208095"/>
                  <a:pt x="682633" y="1209495"/>
                </a:cubicBezTo>
                <a:cubicBezTo>
                  <a:pt x="678901" y="1209961"/>
                  <a:pt x="675168" y="1210894"/>
                  <a:pt x="671435" y="1211361"/>
                </a:cubicBezTo>
                <a:cubicBezTo>
                  <a:pt x="667702" y="1211828"/>
                  <a:pt x="663503" y="1212294"/>
                  <a:pt x="659770" y="1212761"/>
                </a:cubicBezTo>
                <a:cubicBezTo>
                  <a:pt x="653704" y="1213228"/>
                  <a:pt x="648105" y="1214161"/>
                  <a:pt x="642039" y="1214627"/>
                </a:cubicBezTo>
                <a:cubicBezTo>
                  <a:pt x="635973" y="1215560"/>
                  <a:pt x="629907" y="1215560"/>
                  <a:pt x="623375" y="1216027"/>
                </a:cubicBezTo>
                <a:cubicBezTo>
                  <a:pt x="610310" y="1216960"/>
                  <a:pt x="596779" y="1216960"/>
                  <a:pt x="582781" y="1216494"/>
                </a:cubicBezTo>
                <a:lnTo>
                  <a:pt x="599112" y="1213694"/>
                </a:lnTo>
                <a:cubicBezTo>
                  <a:pt x="604711" y="1212761"/>
                  <a:pt x="609844" y="1211828"/>
                  <a:pt x="615443" y="1210428"/>
                </a:cubicBezTo>
                <a:cubicBezTo>
                  <a:pt x="660703" y="1209495"/>
                  <a:pt x="592580" y="1214161"/>
                  <a:pt x="623375" y="1214627"/>
                </a:cubicBezTo>
                <a:cubicBezTo>
                  <a:pt x="631307" y="1214627"/>
                  <a:pt x="637373" y="1214627"/>
                  <a:pt x="641573" y="1214161"/>
                </a:cubicBezTo>
                <a:cubicBezTo>
                  <a:pt x="646239" y="1213694"/>
                  <a:pt x="648571" y="1213228"/>
                  <a:pt x="650438" y="1212761"/>
                </a:cubicBezTo>
                <a:cubicBezTo>
                  <a:pt x="653704" y="1211828"/>
                  <a:pt x="652771" y="1211361"/>
                  <a:pt x="651838" y="1210428"/>
                </a:cubicBezTo>
                <a:cubicBezTo>
                  <a:pt x="649505" y="1209028"/>
                  <a:pt x="646705" y="1207628"/>
                  <a:pt x="674235" y="1204362"/>
                </a:cubicBezTo>
                <a:cubicBezTo>
                  <a:pt x="675634" y="1206228"/>
                  <a:pt x="684500" y="1204829"/>
                  <a:pt x="697564" y="1202962"/>
                </a:cubicBezTo>
                <a:cubicBezTo>
                  <a:pt x="707830" y="1200163"/>
                  <a:pt x="730693" y="1194564"/>
                  <a:pt x="727427" y="1192697"/>
                </a:cubicBezTo>
                <a:cubicBezTo>
                  <a:pt x="706896" y="1198296"/>
                  <a:pt x="679834" y="1201562"/>
                  <a:pt x="655571" y="1202496"/>
                </a:cubicBezTo>
                <a:cubicBezTo>
                  <a:pt x="649505" y="1202496"/>
                  <a:pt x="643439" y="1203429"/>
                  <a:pt x="637840" y="1203429"/>
                </a:cubicBezTo>
                <a:cubicBezTo>
                  <a:pt x="632241" y="1203896"/>
                  <a:pt x="626642" y="1203896"/>
                  <a:pt x="621509" y="1204362"/>
                </a:cubicBezTo>
                <a:cubicBezTo>
                  <a:pt x="616376" y="1204362"/>
                  <a:pt x="611710" y="1205295"/>
                  <a:pt x="607511" y="1205762"/>
                </a:cubicBezTo>
                <a:cubicBezTo>
                  <a:pt x="603312" y="1206228"/>
                  <a:pt x="599579" y="1207162"/>
                  <a:pt x="596312" y="1208095"/>
                </a:cubicBezTo>
                <a:cubicBezTo>
                  <a:pt x="604245" y="1209961"/>
                  <a:pt x="597246" y="1211828"/>
                  <a:pt x="584181" y="1212761"/>
                </a:cubicBezTo>
                <a:cubicBezTo>
                  <a:pt x="577648" y="1213228"/>
                  <a:pt x="570183" y="1213228"/>
                  <a:pt x="562251" y="1212761"/>
                </a:cubicBezTo>
                <a:cubicBezTo>
                  <a:pt x="554319" y="1212294"/>
                  <a:pt x="546387" y="1211828"/>
                  <a:pt x="540321" y="1210428"/>
                </a:cubicBezTo>
                <a:lnTo>
                  <a:pt x="544520" y="1209495"/>
                </a:lnTo>
                <a:cubicBezTo>
                  <a:pt x="553385" y="1209961"/>
                  <a:pt x="560385" y="1209961"/>
                  <a:pt x="566450" y="1209961"/>
                </a:cubicBezTo>
                <a:cubicBezTo>
                  <a:pt x="572516" y="1209961"/>
                  <a:pt x="577182" y="1209495"/>
                  <a:pt x="581381" y="1208562"/>
                </a:cubicBezTo>
                <a:cubicBezTo>
                  <a:pt x="589314" y="1206695"/>
                  <a:pt x="593980" y="1204362"/>
                  <a:pt x="597246" y="1202496"/>
                </a:cubicBezTo>
                <a:cubicBezTo>
                  <a:pt x="587447" y="1202029"/>
                  <a:pt x="578115" y="1201562"/>
                  <a:pt x="568316" y="1200629"/>
                </a:cubicBezTo>
                <a:cubicBezTo>
                  <a:pt x="558518" y="1199696"/>
                  <a:pt x="548719" y="1198763"/>
                  <a:pt x="539387" y="1197363"/>
                </a:cubicBezTo>
                <a:cubicBezTo>
                  <a:pt x="547786" y="1199230"/>
                  <a:pt x="550586" y="1200163"/>
                  <a:pt x="550119" y="1201096"/>
                </a:cubicBezTo>
                <a:cubicBezTo>
                  <a:pt x="549653" y="1201562"/>
                  <a:pt x="545453" y="1202029"/>
                  <a:pt x="539854" y="1202029"/>
                </a:cubicBezTo>
                <a:cubicBezTo>
                  <a:pt x="534255" y="1202029"/>
                  <a:pt x="527256" y="1201562"/>
                  <a:pt x="519790" y="1201562"/>
                </a:cubicBezTo>
                <a:cubicBezTo>
                  <a:pt x="512792" y="1201096"/>
                  <a:pt x="505326" y="1200629"/>
                  <a:pt x="500193" y="1200629"/>
                </a:cubicBezTo>
                <a:lnTo>
                  <a:pt x="511391" y="1202496"/>
                </a:lnTo>
                <a:cubicBezTo>
                  <a:pt x="496460" y="1200629"/>
                  <a:pt x="487595" y="1201096"/>
                  <a:pt x="478730" y="1200629"/>
                </a:cubicBezTo>
                <a:cubicBezTo>
                  <a:pt x="479196" y="1200629"/>
                  <a:pt x="478730" y="1200163"/>
                  <a:pt x="476863" y="1199230"/>
                </a:cubicBezTo>
                <a:cubicBezTo>
                  <a:pt x="470798" y="1197830"/>
                  <a:pt x="465199" y="1196896"/>
                  <a:pt x="460066" y="1195963"/>
                </a:cubicBezTo>
                <a:cubicBezTo>
                  <a:pt x="454466" y="1195030"/>
                  <a:pt x="449801" y="1193630"/>
                  <a:pt x="444668" y="1192697"/>
                </a:cubicBezTo>
                <a:cubicBezTo>
                  <a:pt x="439535" y="1191297"/>
                  <a:pt x="434403" y="1190364"/>
                  <a:pt x="428804" y="1188964"/>
                </a:cubicBezTo>
                <a:cubicBezTo>
                  <a:pt x="423205" y="1187564"/>
                  <a:pt x="417605" y="1185232"/>
                  <a:pt x="411073" y="1182898"/>
                </a:cubicBezTo>
                <a:lnTo>
                  <a:pt x="409207" y="1180566"/>
                </a:lnTo>
                <a:cubicBezTo>
                  <a:pt x="405940" y="1179633"/>
                  <a:pt x="401741" y="1178232"/>
                  <a:pt x="397542" y="1176833"/>
                </a:cubicBezTo>
                <a:cubicBezTo>
                  <a:pt x="393342" y="1175433"/>
                  <a:pt x="389143" y="1173566"/>
                  <a:pt x="384944" y="1172167"/>
                </a:cubicBezTo>
                <a:cubicBezTo>
                  <a:pt x="376545" y="1168901"/>
                  <a:pt x="369079" y="1166568"/>
                  <a:pt x="364880" y="1165635"/>
                </a:cubicBezTo>
                <a:cubicBezTo>
                  <a:pt x="368146" y="1165635"/>
                  <a:pt x="358814" y="1160969"/>
                  <a:pt x="350415" y="1156769"/>
                </a:cubicBezTo>
                <a:cubicBezTo>
                  <a:pt x="342017" y="1152570"/>
                  <a:pt x="335484" y="1147904"/>
                  <a:pt x="343883" y="1150703"/>
                </a:cubicBezTo>
                <a:cubicBezTo>
                  <a:pt x="349015" y="1152570"/>
                  <a:pt x="359747" y="1157236"/>
                  <a:pt x="369546" y="1161435"/>
                </a:cubicBezTo>
                <a:cubicBezTo>
                  <a:pt x="379344" y="1165168"/>
                  <a:pt x="387743" y="1167501"/>
                  <a:pt x="388676" y="1166568"/>
                </a:cubicBezTo>
                <a:lnTo>
                  <a:pt x="375145" y="1161435"/>
                </a:lnTo>
                <a:cubicBezTo>
                  <a:pt x="370479" y="1160035"/>
                  <a:pt x="366280" y="1157702"/>
                  <a:pt x="361614" y="1155836"/>
                </a:cubicBezTo>
                <a:lnTo>
                  <a:pt x="348549" y="1149770"/>
                </a:lnTo>
                <a:cubicBezTo>
                  <a:pt x="343883" y="1147437"/>
                  <a:pt x="339683" y="1145571"/>
                  <a:pt x="335484" y="1143238"/>
                </a:cubicBezTo>
                <a:cubicBezTo>
                  <a:pt x="342950" y="1144171"/>
                  <a:pt x="345749" y="1141838"/>
                  <a:pt x="367213" y="1150237"/>
                </a:cubicBezTo>
                <a:lnTo>
                  <a:pt x="361405" y="1147265"/>
                </a:lnTo>
                <a:lnTo>
                  <a:pt x="323295" y="1129478"/>
                </a:lnTo>
                <a:lnTo>
                  <a:pt x="304177" y="1117864"/>
                </a:lnTo>
                <a:lnTo>
                  <a:pt x="302998" y="1118100"/>
                </a:lnTo>
                <a:cubicBezTo>
                  <a:pt x="301306" y="1118158"/>
                  <a:pt x="299556" y="1118508"/>
                  <a:pt x="305156" y="1122708"/>
                </a:cubicBezTo>
                <a:cubicBezTo>
                  <a:pt x="311688" y="1125507"/>
                  <a:pt x="318220" y="1129240"/>
                  <a:pt x="324753" y="1132039"/>
                </a:cubicBezTo>
                <a:cubicBezTo>
                  <a:pt x="321486" y="1132506"/>
                  <a:pt x="316354" y="1129707"/>
                  <a:pt x="310288" y="1126440"/>
                </a:cubicBezTo>
                <a:cubicBezTo>
                  <a:pt x="304222" y="1123174"/>
                  <a:pt x="297690" y="1119442"/>
                  <a:pt x="292091" y="1117108"/>
                </a:cubicBezTo>
                <a:cubicBezTo>
                  <a:pt x="296757" y="1122708"/>
                  <a:pt x="306555" y="1127374"/>
                  <a:pt x="319620" y="1133906"/>
                </a:cubicBezTo>
                <a:cubicBezTo>
                  <a:pt x="319620" y="1138572"/>
                  <a:pt x="290224" y="1117108"/>
                  <a:pt x="294890" y="1124574"/>
                </a:cubicBezTo>
                <a:cubicBezTo>
                  <a:pt x="306555" y="1131573"/>
                  <a:pt x="314487" y="1136239"/>
                  <a:pt x="322419" y="1137639"/>
                </a:cubicBezTo>
                <a:cubicBezTo>
                  <a:pt x="328485" y="1140438"/>
                  <a:pt x="332218" y="1141838"/>
                  <a:pt x="335484" y="1142305"/>
                </a:cubicBezTo>
                <a:lnTo>
                  <a:pt x="334249" y="1143320"/>
                </a:lnTo>
                <a:lnTo>
                  <a:pt x="335018" y="1143705"/>
                </a:lnTo>
                <a:cubicBezTo>
                  <a:pt x="334551" y="1143705"/>
                  <a:pt x="334085" y="1143705"/>
                  <a:pt x="333618" y="1143705"/>
                </a:cubicBezTo>
                <a:lnTo>
                  <a:pt x="333382" y="1143232"/>
                </a:lnTo>
                <a:lnTo>
                  <a:pt x="328544" y="1142071"/>
                </a:lnTo>
                <a:cubicBezTo>
                  <a:pt x="324053" y="1140671"/>
                  <a:pt x="318687" y="1138572"/>
                  <a:pt x="316354" y="1137639"/>
                </a:cubicBezTo>
                <a:lnTo>
                  <a:pt x="294890" y="1125507"/>
                </a:lnTo>
                <a:lnTo>
                  <a:pt x="278506" y="1115313"/>
                </a:lnTo>
                <a:lnTo>
                  <a:pt x="278559" y="1114776"/>
                </a:lnTo>
                <a:cubicBezTo>
                  <a:pt x="275293" y="1112442"/>
                  <a:pt x="271560" y="1110576"/>
                  <a:pt x="268294" y="1108243"/>
                </a:cubicBezTo>
                <a:cubicBezTo>
                  <a:pt x="265028" y="1105910"/>
                  <a:pt x="261762" y="1104044"/>
                  <a:pt x="258496" y="1101711"/>
                </a:cubicBezTo>
                <a:cubicBezTo>
                  <a:pt x="251963" y="1097511"/>
                  <a:pt x="245431" y="1093778"/>
                  <a:pt x="239365" y="1088646"/>
                </a:cubicBezTo>
                <a:cubicBezTo>
                  <a:pt x="233299" y="1083980"/>
                  <a:pt x="226767" y="1078847"/>
                  <a:pt x="219768" y="1073248"/>
                </a:cubicBezTo>
                <a:cubicBezTo>
                  <a:pt x="213235" y="1067183"/>
                  <a:pt x="205770" y="1060650"/>
                  <a:pt x="197838" y="1052718"/>
                </a:cubicBezTo>
                <a:cubicBezTo>
                  <a:pt x="205303" y="1058317"/>
                  <a:pt x="209036" y="1060183"/>
                  <a:pt x="208569" y="1058784"/>
                </a:cubicBezTo>
                <a:cubicBezTo>
                  <a:pt x="208103" y="1056917"/>
                  <a:pt x="202970" y="1052251"/>
                  <a:pt x="193638" y="1043386"/>
                </a:cubicBezTo>
                <a:lnTo>
                  <a:pt x="178707" y="1033588"/>
                </a:lnTo>
                <a:cubicBezTo>
                  <a:pt x="171708" y="1025189"/>
                  <a:pt x="163310" y="1016790"/>
                  <a:pt x="155377" y="1007924"/>
                </a:cubicBezTo>
                <a:cubicBezTo>
                  <a:pt x="147445" y="999059"/>
                  <a:pt x="139047" y="990194"/>
                  <a:pt x="131581" y="980862"/>
                </a:cubicBezTo>
                <a:cubicBezTo>
                  <a:pt x="127848" y="976196"/>
                  <a:pt x="124115" y="971997"/>
                  <a:pt x="120849" y="967797"/>
                </a:cubicBezTo>
                <a:cubicBezTo>
                  <a:pt x="117583" y="963131"/>
                  <a:pt x="114783" y="958932"/>
                  <a:pt x="111984" y="955199"/>
                </a:cubicBezTo>
                <a:cubicBezTo>
                  <a:pt x="109184" y="951466"/>
                  <a:pt x="106851" y="947733"/>
                  <a:pt x="104985" y="944467"/>
                </a:cubicBezTo>
                <a:cubicBezTo>
                  <a:pt x="103118" y="941201"/>
                  <a:pt x="101719" y="938402"/>
                  <a:pt x="100785" y="935602"/>
                </a:cubicBezTo>
                <a:cubicBezTo>
                  <a:pt x="104051" y="941667"/>
                  <a:pt x="106851" y="945400"/>
                  <a:pt x="108717" y="947733"/>
                </a:cubicBezTo>
                <a:cubicBezTo>
                  <a:pt x="110584" y="950066"/>
                  <a:pt x="111984" y="951466"/>
                  <a:pt x="113383" y="952866"/>
                </a:cubicBezTo>
                <a:cubicBezTo>
                  <a:pt x="116183" y="955199"/>
                  <a:pt x="118049" y="956599"/>
                  <a:pt x="123649" y="964064"/>
                </a:cubicBezTo>
                <a:lnTo>
                  <a:pt x="111797" y="947768"/>
                </a:lnTo>
                <a:lnTo>
                  <a:pt x="128315" y="969197"/>
                </a:lnTo>
                <a:cubicBezTo>
                  <a:pt x="134381" y="976663"/>
                  <a:pt x="139980" y="983661"/>
                  <a:pt x="145579" y="990661"/>
                </a:cubicBezTo>
                <a:cubicBezTo>
                  <a:pt x="151178" y="997659"/>
                  <a:pt x="156310" y="1004192"/>
                  <a:pt x="160976" y="1010724"/>
                </a:cubicBezTo>
                <a:cubicBezTo>
                  <a:pt x="164709" y="1013990"/>
                  <a:pt x="169842" y="1018656"/>
                  <a:pt x="174974" y="1023789"/>
                </a:cubicBezTo>
                <a:cubicBezTo>
                  <a:pt x="177774" y="1026588"/>
                  <a:pt x="180107" y="1028922"/>
                  <a:pt x="182907" y="1031721"/>
                </a:cubicBezTo>
                <a:cubicBezTo>
                  <a:pt x="185706" y="1034054"/>
                  <a:pt x="188506" y="1036853"/>
                  <a:pt x="191306" y="1039187"/>
                </a:cubicBezTo>
                <a:cubicBezTo>
                  <a:pt x="196905" y="1043853"/>
                  <a:pt x="201571" y="1048519"/>
                  <a:pt x="206237" y="1051785"/>
                </a:cubicBezTo>
                <a:cubicBezTo>
                  <a:pt x="210436" y="1055051"/>
                  <a:pt x="214169" y="1056917"/>
                  <a:pt x="216035" y="1057384"/>
                </a:cubicBezTo>
                <a:cubicBezTo>
                  <a:pt x="198771" y="1045252"/>
                  <a:pt x="207170" y="1045719"/>
                  <a:pt x="187573" y="1030788"/>
                </a:cubicBezTo>
                <a:cubicBezTo>
                  <a:pt x="190372" y="1033121"/>
                  <a:pt x="192939" y="1034754"/>
                  <a:pt x="193989" y="1034871"/>
                </a:cubicBezTo>
                <a:lnTo>
                  <a:pt x="194129" y="1034330"/>
                </a:lnTo>
                <a:lnTo>
                  <a:pt x="185661" y="1026633"/>
                </a:lnTo>
                <a:lnTo>
                  <a:pt x="182086" y="1022700"/>
                </a:lnTo>
                <a:lnTo>
                  <a:pt x="176039" y="1018007"/>
                </a:lnTo>
                <a:cubicBezTo>
                  <a:pt x="160597" y="1004250"/>
                  <a:pt x="144762" y="985178"/>
                  <a:pt x="129715" y="964531"/>
                </a:cubicBezTo>
                <a:lnTo>
                  <a:pt x="142346" y="977845"/>
                </a:lnTo>
                <a:lnTo>
                  <a:pt x="137760" y="971711"/>
                </a:lnTo>
                <a:lnTo>
                  <a:pt x="137705" y="971647"/>
                </a:lnTo>
                <a:cubicBezTo>
                  <a:pt x="134264" y="967797"/>
                  <a:pt x="130648" y="963831"/>
                  <a:pt x="127381" y="959865"/>
                </a:cubicBezTo>
                <a:cubicBezTo>
                  <a:pt x="124349" y="955899"/>
                  <a:pt x="121549" y="952166"/>
                  <a:pt x="119624" y="949075"/>
                </a:cubicBezTo>
                <a:lnTo>
                  <a:pt x="118904" y="947081"/>
                </a:lnTo>
                <a:lnTo>
                  <a:pt x="118495" y="945949"/>
                </a:lnTo>
                <a:lnTo>
                  <a:pt x="112732" y="938243"/>
                </a:lnTo>
                <a:lnTo>
                  <a:pt x="106965" y="928749"/>
                </a:lnTo>
                <a:lnTo>
                  <a:pt x="107653" y="932474"/>
                </a:lnTo>
                <a:cubicBezTo>
                  <a:pt x="106283" y="932518"/>
                  <a:pt x="101821" y="927983"/>
                  <a:pt x="98584" y="925577"/>
                </a:cubicBezTo>
                <a:lnTo>
                  <a:pt x="96411" y="924827"/>
                </a:lnTo>
                <a:lnTo>
                  <a:pt x="93786" y="920671"/>
                </a:lnTo>
                <a:cubicBezTo>
                  <a:pt x="90520" y="915072"/>
                  <a:pt x="87721" y="909472"/>
                  <a:pt x="83521" y="902473"/>
                </a:cubicBezTo>
                <a:cubicBezTo>
                  <a:pt x="81655" y="899207"/>
                  <a:pt x="79322" y="895008"/>
                  <a:pt x="76522" y="890808"/>
                </a:cubicBezTo>
                <a:cubicBezTo>
                  <a:pt x="73723" y="886143"/>
                  <a:pt x="70923" y="881010"/>
                  <a:pt x="67657" y="875411"/>
                </a:cubicBezTo>
                <a:cubicBezTo>
                  <a:pt x="73256" y="885209"/>
                  <a:pt x="70456" y="874944"/>
                  <a:pt x="66724" y="865612"/>
                </a:cubicBezTo>
                <a:cubicBezTo>
                  <a:pt x="65324" y="865145"/>
                  <a:pt x="62991" y="861413"/>
                  <a:pt x="59725" y="855813"/>
                </a:cubicBezTo>
                <a:cubicBezTo>
                  <a:pt x="56925" y="850214"/>
                  <a:pt x="52726" y="843215"/>
                  <a:pt x="48993" y="834817"/>
                </a:cubicBezTo>
                <a:cubicBezTo>
                  <a:pt x="45260" y="826418"/>
                  <a:pt x="41061" y="817552"/>
                  <a:pt x="37328" y="808220"/>
                </a:cubicBezTo>
                <a:cubicBezTo>
                  <a:pt x="33595" y="798888"/>
                  <a:pt x="29863" y="790023"/>
                  <a:pt x="27063" y="782091"/>
                </a:cubicBezTo>
                <a:cubicBezTo>
                  <a:pt x="26130" y="774625"/>
                  <a:pt x="31262" y="783491"/>
                  <a:pt x="26596" y="766693"/>
                </a:cubicBezTo>
                <a:cubicBezTo>
                  <a:pt x="20064" y="745696"/>
                  <a:pt x="24730" y="764827"/>
                  <a:pt x="21930" y="760161"/>
                </a:cubicBezTo>
                <a:cubicBezTo>
                  <a:pt x="20064" y="751295"/>
                  <a:pt x="19131" y="738697"/>
                  <a:pt x="16798" y="729832"/>
                </a:cubicBezTo>
                <a:cubicBezTo>
                  <a:pt x="17264" y="731698"/>
                  <a:pt x="17731" y="731698"/>
                  <a:pt x="16798" y="726099"/>
                </a:cubicBezTo>
                <a:cubicBezTo>
                  <a:pt x="13531" y="721433"/>
                  <a:pt x="10732" y="712568"/>
                  <a:pt x="8399" y="701370"/>
                </a:cubicBezTo>
                <a:cubicBezTo>
                  <a:pt x="6999" y="695770"/>
                  <a:pt x="6533" y="689238"/>
                  <a:pt x="5599" y="682706"/>
                </a:cubicBezTo>
                <a:cubicBezTo>
                  <a:pt x="4666" y="675706"/>
                  <a:pt x="3733" y="668708"/>
                  <a:pt x="3266" y="661242"/>
                </a:cubicBezTo>
                <a:cubicBezTo>
                  <a:pt x="933" y="631380"/>
                  <a:pt x="1867" y="598251"/>
                  <a:pt x="0" y="573988"/>
                </a:cubicBezTo>
                <a:cubicBezTo>
                  <a:pt x="933" y="574455"/>
                  <a:pt x="1400" y="586120"/>
                  <a:pt x="1867" y="596852"/>
                </a:cubicBezTo>
                <a:cubicBezTo>
                  <a:pt x="2333" y="602451"/>
                  <a:pt x="2800" y="607583"/>
                  <a:pt x="3266" y="610850"/>
                </a:cubicBezTo>
                <a:cubicBezTo>
                  <a:pt x="4199" y="614115"/>
                  <a:pt x="4666" y="615516"/>
                  <a:pt x="5599" y="614115"/>
                </a:cubicBezTo>
                <a:cubicBezTo>
                  <a:pt x="5133" y="610850"/>
                  <a:pt x="4666" y="605717"/>
                  <a:pt x="4666" y="599651"/>
                </a:cubicBezTo>
                <a:cubicBezTo>
                  <a:pt x="4666" y="593585"/>
                  <a:pt x="5133" y="587053"/>
                  <a:pt x="5133" y="580987"/>
                </a:cubicBezTo>
                <a:cubicBezTo>
                  <a:pt x="5133" y="578188"/>
                  <a:pt x="5133" y="574921"/>
                  <a:pt x="5133" y="572588"/>
                </a:cubicBezTo>
                <a:cubicBezTo>
                  <a:pt x="5133" y="569789"/>
                  <a:pt x="5133" y="567923"/>
                  <a:pt x="5133" y="566056"/>
                </a:cubicBezTo>
                <a:cubicBezTo>
                  <a:pt x="5133" y="562790"/>
                  <a:pt x="4666" y="561390"/>
                  <a:pt x="3266" y="563257"/>
                </a:cubicBezTo>
                <a:cubicBezTo>
                  <a:pt x="3733" y="557657"/>
                  <a:pt x="3733" y="551591"/>
                  <a:pt x="4199" y="545526"/>
                </a:cubicBezTo>
                <a:cubicBezTo>
                  <a:pt x="4666" y="538993"/>
                  <a:pt x="5599" y="532927"/>
                  <a:pt x="6066" y="526862"/>
                </a:cubicBezTo>
                <a:cubicBezTo>
                  <a:pt x="6533" y="520330"/>
                  <a:pt x="6999" y="514263"/>
                  <a:pt x="7932" y="508198"/>
                </a:cubicBezTo>
                <a:cubicBezTo>
                  <a:pt x="8865" y="502132"/>
                  <a:pt x="9799" y="496066"/>
                  <a:pt x="10732" y="490467"/>
                </a:cubicBezTo>
                <a:cubicBezTo>
                  <a:pt x="14931" y="467137"/>
                  <a:pt x="20531" y="447540"/>
                  <a:pt x="26130" y="437741"/>
                </a:cubicBezTo>
                <a:cubicBezTo>
                  <a:pt x="24730" y="436808"/>
                  <a:pt x="25197" y="432609"/>
                  <a:pt x="26596" y="426543"/>
                </a:cubicBezTo>
                <a:cubicBezTo>
                  <a:pt x="27996" y="420477"/>
                  <a:pt x="30796" y="412079"/>
                  <a:pt x="33595" y="403213"/>
                </a:cubicBezTo>
                <a:cubicBezTo>
                  <a:pt x="39661" y="385482"/>
                  <a:pt x="48993" y="364019"/>
                  <a:pt x="55059" y="348621"/>
                </a:cubicBezTo>
                <a:cubicBezTo>
                  <a:pt x="54592" y="356087"/>
                  <a:pt x="57858" y="349555"/>
                  <a:pt x="62058" y="339289"/>
                </a:cubicBezTo>
                <a:cubicBezTo>
                  <a:pt x="64391" y="334157"/>
                  <a:pt x="67190" y="328091"/>
                  <a:pt x="69990" y="322492"/>
                </a:cubicBezTo>
                <a:cubicBezTo>
                  <a:pt x="71390" y="319692"/>
                  <a:pt x="72323" y="316893"/>
                  <a:pt x="73723" y="314559"/>
                </a:cubicBezTo>
                <a:cubicBezTo>
                  <a:pt x="75122" y="312227"/>
                  <a:pt x="76522" y="310360"/>
                  <a:pt x="77456" y="308494"/>
                </a:cubicBezTo>
                <a:cubicBezTo>
                  <a:pt x="74656" y="314093"/>
                  <a:pt x="72790" y="320159"/>
                  <a:pt x="70456" y="325758"/>
                </a:cubicBezTo>
                <a:cubicBezTo>
                  <a:pt x="85387" y="294962"/>
                  <a:pt x="104985" y="263700"/>
                  <a:pt x="127381" y="234305"/>
                </a:cubicBezTo>
                <a:lnTo>
                  <a:pt x="180250" y="177343"/>
                </a:lnTo>
                <a:lnTo>
                  <a:pt x="174041" y="184845"/>
                </a:lnTo>
                <a:cubicBezTo>
                  <a:pt x="172642" y="187178"/>
                  <a:pt x="172642" y="188578"/>
                  <a:pt x="172642" y="190444"/>
                </a:cubicBezTo>
                <a:cubicBezTo>
                  <a:pt x="172642" y="191844"/>
                  <a:pt x="172175" y="194177"/>
                  <a:pt x="169375" y="197910"/>
                </a:cubicBezTo>
                <a:cubicBezTo>
                  <a:pt x="167976" y="199776"/>
                  <a:pt x="166226" y="202226"/>
                  <a:pt x="163776" y="205434"/>
                </a:cubicBezTo>
                <a:lnTo>
                  <a:pt x="158877" y="211471"/>
                </a:lnTo>
                <a:lnTo>
                  <a:pt x="185615" y="182051"/>
                </a:lnTo>
                <a:lnTo>
                  <a:pt x="185765" y="180937"/>
                </a:lnTo>
                <a:cubicBezTo>
                  <a:pt x="187106" y="178896"/>
                  <a:pt x="189439" y="176213"/>
                  <a:pt x="192239" y="173180"/>
                </a:cubicBezTo>
                <a:cubicBezTo>
                  <a:pt x="197838" y="167114"/>
                  <a:pt x="204370" y="160116"/>
                  <a:pt x="207636" y="154983"/>
                </a:cubicBezTo>
                <a:cubicBezTo>
                  <a:pt x="203437" y="158716"/>
                  <a:pt x="199704" y="162915"/>
                  <a:pt x="195505" y="166648"/>
                </a:cubicBezTo>
                <a:lnTo>
                  <a:pt x="183373" y="178313"/>
                </a:lnTo>
                <a:cubicBezTo>
                  <a:pt x="184073" y="176563"/>
                  <a:pt x="194222" y="165890"/>
                  <a:pt x="192166" y="166371"/>
                </a:cubicBezTo>
                <a:lnTo>
                  <a:pt x="187035" y="170033"/>
                </a:lnTo>
                <a:lnTo>
                  <a:pt x="199704" y="156383"/>
                </a:lnTo>
                <a:cubicBezTo>
                  <a:pt x="190372" y="166648"/>
                  <a:pt x="191772" y="167581"/>
                  <a:pt x="204837" y="155916"/>
                </a:cubicBezTo>
                <a:cubicBezTo>
                  <a:pt x="212302" y="148450"/>
                  <a:pt x="208569" y="148450"/>
                  <a:pt x="211836" y="143784"/>
                </a:cubicBezTo>
                <a:cubicBezTo>
                  <a:pt x="216502" y="140985"/>
                  <a:pt x="221168" y="137719"/>
                  <a:pt x="226300" y="134919"/>
                </a:cubicBezTo>
                <a:cubicBezTo>
                  <a:pt x="215102" y="138652"/>
                  <a:pt x="250563" y="114855"/>
                  <a:pt x="257563" y="107390"/>
                </a:cubicBezTo>
                <a:cubicBezTo>
                  <a:pt x="260362" y="105057"/>
                  <a:pt x="264095" y="102724"/>
                  <a:pt x="268294" y="100391"/>
                </a:cubicBezTo>
                <a:cubicBezTo>
                  <a:pt x="272494" y="98058"/>
                  <a:pt x="277160" y="95725"/>
                  <a:pt x="281826" y="93392"/>
                </a:cubicBezTo>
                <a:cubicBezTo>
                  <a:pt x="286958" y="91059"/>
                  <a:pt x="292091" y="88259"/>
                  <a:pt x="297223" y="85460"/>
                </a:cubicBezTo>
                <a:cubicBezTo>
                  <a:pt x="302822" y="83127"/>
                  <a:pt x="307955" y="79861"/>
                  <a:pt x="313554" y="76594"/>
                </a:cubicBezTo>
                <a:lnTo>
                  <a:pt x="310755" y="78461"/>
                </a:lnTo>
                <a:cubicBezTo>
                  <a:pt x="309822" y="80327"/>
                  <a:pt x="313554" y="78461"/>
                  <a:pt x="318687" y="75661"/>
                </a:cubicBezTo>
                <a:cubicBezTo>
                  <a:pt x="323819" y="73328"/>
                  <a:pt x="330818" y="69596"/>
                  <a:pt x="335484" y="67729"/>
                </a:cubicBezTo>
                <a:cubicBezTo>
                  <a:pt x="337351" y="65863"/>
                  <a:pt x="333151" y="67262"/>
                  <a:pt x="329885" y="68662"/>
                </a:cubicBezTo>
                <a:cubicBezTo>
                  <a:pt x="372346" y="44866"/>
                  <a:pt x="418072" y="27602"/>
                  <a:pt x="464732" y="17337"/>
                </a:cubicBezTo>
                <a:cubicBezTo>
                  <a:pt x="488295" y="11971"/>
                  <a:pt x="511975" y="8121"/>
                  <a:pt x="535713" y="5438"/>
                </a:cubicBezTo>
                <a:close/>
                <a:moveTo>
                  <a:pt x="570650" y="2405"/>
                </a:moveTo>
                <a:lnTo>
                  <a:pt x="575078" y="2735"/>
                </a:lnTo>
                <a:lnTo>
                  <a:pt x="570236" y="3067"/>
                </a:lnTo>
                <a:close/>
                <a:moveTo>
                  <a:pt x="607044" y="539"/>
                </a:moveTo>
                <a:cubicBezTo>
                  <a:pt x="607044" y="1472"/>
                  <a:pt x="626642" y="4738"/>
                  <a:pt x="626642" y="5671"/>
                </a:cubicBezTo>
                <a:cubicBezTo>
                  <a:pt x="603312" y="2872"/>
                  <a:pt x="600046" y="9404"/>
                  <a:pt x="580915" y="6605"/>
                </a:cubicBezTo>
                <a:lnTo>
                  <a:pt x="603778" y="4738"/>
                </a:lnTo>
                <a:cubicBezTo>
                  <a:pt x="601912" y="4272"/>
                  <a:pt x="595846" y="3805"/>
                  <a:pt x="589314" y="3339"/>
                </a:cubicBezTo>
                <a:cubicBezTo>
                  <a:pt x="586048" y="3339"/>
                  <a:pt x="582548" y="3222"/>
                  <a:pt x="579282" y="3047"/>
                </a:cubicBezTo>
                <a:lnTo>
                  <a:pt x="575078" y="2735"/>
                </a:lnTo>
                <a:close/>
                <a:moveTo>
                  <a:pt x="612177" y="14"/>
                </a:moveTo>
                <a:cubicBezTo>
                  <a:pt x="615560" y="-45"/>
                  <a:pt x="621042" y="72"/>
                  <a:pt x="629441" y="539"/>
                </a:cubicBezTo>
                <a:cubicBezTo>
                  <a:pt x="622442" y="539"/>
                  <a:pt x="614977" y="539"/>
                  <a:pt x="607511" y="539"/>
                </a:cubicBezTo>
                <a:cubicBezTo>
                  <a:pt x="607511" y="305"/>
                  <a:pt x="608795" y="72"/>
                  <a:pt x="612177" y="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5" name="Рисунок 44">
            <a:extLst>
              <a:ext uri="{FF2B5EF4-FFF2-40B4-BE49-F238E27FC236}">
                <a16:creationId xmlns:a16="http://schemas.microsoft.com/office/drawing/2014/main" id="{12A8B244-1342-4177-B5E2-D94EB383097B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492755" y="4023015"/>
            <a:ext cx="1197469" cy="1216800"/>
          </a:xfrm>
          <a:custGeom>
            <a:avLst/>
            <a:gdLst>
              <a:gd name="connsiteX0" fmla="*/ 39291 w 1197469"/>
              <a:gd name="connsiteY0" fmla="*/ 828753 h 1216800"/>
              <a:gd name="connsiteX1" fmla="*/ 43312 w 1197469"/>
              <a:gd name="connsiteY1" fmla="*/ 838759 h 1216800"/>
              <a:gd name="connsiteX2" fmla="*/ 44018 w 1197469"/>
              <a:gd name="connsiteY2" fmla="*/ 841300 h 1216800"/>
              <a:gd name="connsiteX3" fmla="*/ 51654 w 1197469"/>
              <a:gd name="connsiteY3" fmla="*/ 860614 h 1216800"/>
              <a:gd name="connsiteX4" fmla="*/ 44018 w 1197469"/>
              <a:gd name="connsiteY4" fmla="*/ 841749 h 1216800"/>
              <a:gd name="connsiteX5" fmla="*/ 40425 w 1197469"/>
              <a:gd name="connsiteY5" fmla="*/ 832316 h 1216800"/>
              <a:gd name="connsiteX6" fmla="*/ 32372 w 1197469"/>
              <a:gd name="connsiteY6" fmla="*/ 808362 h 1216800"/>
              <a:gd name="connsiteX7" fmla="*/ 37280 w 1197469"/>
              <a:gd name="connsiteY7" fmla="*/ 822435 h 1216800"/>
              <a:gd name="connsiteX8" fmla="*/ 39291 w 1197469"/>
              <a:gd name="connsiteY8" fmla="*/ 828753 h 1216800"/>
              <a:gd name="connsiteX9" fmla="*/ 34585 w 1197469"/>
              <a:gd name="connsiteY9" fmla="*/ 817045 h 1216800"/>
              <a:gd name="connsiteX10" fmla="*/ 22442 w 1197469"/>
              <a:gd name="connsiteY10" fmla="*/ 770596 h 1216800"/>
              <a:gd name="connsiteX11" fmla="*/ 26052 w 1197469"/>
              <a:gd name="connsiteY11" fmla="*/ 784705 h 1216800"/>
              <a:gd name="connsiteX12" fmla="*/ 27890 w 1197469"/>
              <a:gd name="connsiteY12" fmla="*/ 790785 h 1216800"/>
              <a:gd name="connsiteX13" fmla="*/ 32372 w 1197469"/>
              <a:gd name="connsiteY13" fmla="*/ 808362 h 1216800"/>
              <a:gd name="connsiteX14" fmla="*/ 30543 w 1197469"/>
              <a:gd name="connsiteY14" fmla="*/ 803121 h 1216800"/>
              <a:gd name="connsiteX15" fmla="*/ 25153 w 1197469"/>
              <a:gd name="connsiteY15" fmla="*/ 783357 h 1216800"/>
              <a:gd name="connsiteX16" fmla="*/ 17959 w 1197469"/>
              <a:gd name="connsiteY16" fmla="*/ 751840 h 1216800"/>
              <a:gd name="connsiteX17" fmla="*/ 20946 w 1197469"/>
              <a:gd name="connsiteY17" fmla="*/ 763555 h 1216800"/>
              <a:gd name="connsiteX18" fmla="*/ 22442 w 1197469"/>
              <a:gd name="connsiteY18" fmla="*/ 770596 h 1216800"/>
              <a:gd name="connsiteX19" fmla="*/ 21111 w 1197469"/>
              <a:gd name="connsiteY19" fmla="*/ 765391 h 1216800"/>
              <a:gd name="connsiteX20" fmla="*/ 6888 w 1197469"/>
              <a:gd name="connsiteY20" fmla="*/ 697382 h 1216800"/>
              <a:gd name="connsiteX21" fmla="*/ 14787 w 1197469"/>
              <a:gd name="connsiteY21" fmla="*/ 734563 h 1216800"/>
              <a:gd name="connsiteX22" fmla="*/ 16619 w 1197469"/>
              <a:gd name="connsiteY22" fmla="*/ 746077 h 1216800"/>
              <a:gd name="connsiteX23" fmla="*/ 17959 w 1197469"/>
              <a:gd name="connsiteY23" fmla="*/ 751840 h 1216800"/>
              <a:gd name="connsiteX24" fmla="*/ 8029 w 1197469"/>
              <a:gd name="connsiteY24" fmla="*/ 712895 h 1216800"/>
              <a:gd name="connsiteX25" fmla="*/ 0 w 1197469"/>
              <a:gd name="connsiteY25" fmla="*/ 603692 h 1216800"/>
              <a:gd name="connsiteX26" fmla="*/ 6888 w 1197469"/>
              <a:gd name="connsiteY26" fmla="*/ 697382 h 1216800"/>
              <a:gd name="connsiteX27" fmla="*/ 6176 w 1197469"/>
              <a:gd name="connsiteY27" fmla="*/ 694030 h 1216800"/>
              <a:gd name="connsiteX28" fmla="*/ 0 w 1197469"/>
              <a:gd name="connsiteY28" fmla="*/ 603692 h 1216800"/>
              <a:gd name="connsiteX29" fmla="*/ 8759 w 1197469"/>
              <a:gd name="connsiteY29" fmla="*/ 602907 h 1216800"/>
              <a:gd name="connsiteX30" fmla="*/ 5390 w 1197469"/>
              <a:gd name="connsiteY30" fmla="*/ 607735 h 1216800"/>
              <a:gd name="connsiteX31" fmla="*/ 21111 w 1197469"/>
              <a:gd name="connsiteY31" fmla="*/ 746975 h 1216800"/>
              <a:gd name="connsiteX32" fmla="*/ 64230 w 1197469"/>
              <a:gd name="connsiteY32" fmla="*/ 875885 h 1216800"/>
              <a:gd name="connsiteX33" fmla="*/ 97918 w 1197469"/>
              <a:gd name="connsiteY33" fmla="*/ 936971 h 1216800"/>
              <a:gd name="connsiteX34" fmla="*/ 149122 w 1197469"/>
              <a:gd name="connsiteY34" fmla="*/ 1003447 h 1216800"/>
              <a:gd name="connsiteX35" fmla="*/ 196284 w 1197469"/>
              <a:gd name="connsiteY35" fmla="*/ 1047017 h 1216800"/>
              <a:gd name="connsiteX36" fmla="*/ 209759 w 1197469"/>
              <a:gd name="connsiteY36" fmla="*/ 1050160 h 1216800"/>
              <a:gd name="connsiteX37" fmla="*/ 123969 w 1197469"/>
              <a:gd name="connsiteY37" fmla="*/ 964819 h 1216800"/>
              <a:gd name="connsiteX38" fmla="*/ 77256 w 1197469"/>
              <a:gd name="connsiteY38" fmla="*/ 889360 h 1216800"/>
              <a:gd name="connsiteX39" fmla="*/ 42221 w 1197469"/>
              <a:gd name="connsiteY39" fmla="*/ 803121 h 1216800"/>
              <a:gd name="connsiteX40" fmla="*/ 22009 w 1197469"/>
              <a:gd name="connsiteY40" fmla="*/ 719127 h 1216800"/>
              <a:gd name="connsiteX41" fmla="*/ 19314 w 1197469"/>
              <a:gd name="connsiteY41" fmla="*/ 699813 h 1216800"/>
              <a:gd name="connsiteX42" fmla="*/ 17068 w 1197469"/>
              <a:gd name="connsiteY42" fmla="*/ 681847 h 1216800"/>
              <a:gd name="connsiteX43" fmla="*/ 15272 w 1197469"/>
              <a:gd name="connsiteY43" fmla="*/ 665228 h 1216800"/>
              <a:gd name="connsiteX44" fmla="*/ 14373 w 1197469"/>
              <a:gd name="connsiteY44" fmla="*/ 657592 h 1216800"/>
              <a:gd name="connsiteX45" fmla="*/ 13924 w 1197469"/>
              <a:gd name="connsiteY45" fmla="*/ 650405 h 1216800"/>
              <a:gd name="connsiteX46" fmla="*/ 12127 w 1197469"/>
              <a:gd name="connsiteY46" fmla="*/ 625701 h 1216800"/>
              <a:gd name="connsiteX47" fmla="*/ 10780 w 1197469"/>
              <a:gd name="connsiteY47" fmla="*/ 609531 h 1216800"/>
              <a:gd name="connsiteX48" fmla="*/ 8759 w 1197469"/>
              <a:gd name="connsiteY48" fmla="*/ 602907 h 1216800"/>
              <a:gd name="connsiteX49" fmla="*/ 38328 w 1197469"/>
              <a:gd name="connsiteY49" fmla="*/ 410046 h 1216800"/>
              <a:gd name="connsiteX50" fmla="*/ 19982 w 1197469"/>
              <a:gd name="connsiteY50" fmla="*/ 466989 h 1216800"/>
              <a:gd name="connsiteX51" fmla="*/ 28802 w 1197469"/>
              <a:gd name="connsiteY51" fmla="*/ 432835 h 1216800"/>
              <a:gd name="connsiteX52" fmla="*/ 114764 w 1197469"/>
              <a:gd name="connsiteY52" fmla="*/ 261271 h 1216800"/>
              <a:gd name="connsiteX53" fmla="*/ 101062 w 1197469"/>
              <a:gd name="connsiteY53" fmla="*/ 280295 h 1216800"/>
              <a:gd name="connsiteX54" fmla="*/ 94166 w 1197469"/>
              <a:gd name="connsiteY54" fmla="*/ 291886 h 1216800"/>
              <a:gd name="connsiteX55" fmla="*/ 98367 w 1197469"/>
              <a:gd name="connsiteY55" fmla="*/ 285236 h 1216800"/>
              <a:gd name="connsiteX56" fmla="*/ 104206 w 1197469"/>
              <a:gd name="connsiteY56" fmla="*/ 276701 h 1216800"/>
              <a:gd name="connsiteX57" fmla="*/ 946661 w 1197469"/>
              <a:gd name="connsiteY57" fmla="*/ 165628 h 1216800"/>
              <a:gd name="connsiteX58" fmla="*/ 946873 w 1197469"/>
              <a:gd name="connsiteY58" fmla="*/ 165787 h 1216800"/>
              <a:gd name="connsiteX59" fmla="*/ 950430 w 1197469"/>
              <a:gd name="connsiteY59" fmla="*/ 168004 h 1216800"/>
              <a:gd name="connsiteX60" fmla="*/ 237872 w 1197469"/>
              <a:gd name="connsiteY60" fmla="*/ 162842 h 1216800"/>
              <a:gd name="connsiteX61" fmla="*/ 237607 w 1197469"/>
              <a:gd name="connsiteY61" fmla="*/ 163063 h 1216800"/>
              <a:gd name="connsiteX62" fmla="*/ 215598 w 1197469"/>
              <a:gd name="connsiteY62" fmla="*/ 184623 h 1216800"/>
              <a:gd name="connsiteX63" fmla="*/ 196284 w 1197469"/>
              <a:gd name="connsiteY63" fmla="*/ 201242 h 1216800"/>
              <a:gd name="connsiteX64" fmla="*/ 208267 w 1197469"/>
              <a:gd name="connsiteY64" fmla="*/ 189727 h 1216800"/>
              <a:gd name="connsiteX65" fmla="*/ 233883 w 1197469"/>
              <a:gd name="connsiteY65" fmla="*/ 166001 h 1216800"/>
              <a:gd name="connsiteX66" fmla="*/ 259705 w 1197469"/>
              <a:gd name="connsiteY66" fmla="*/ 145546 h 1216800"/>
              <a:gd name="connsiteX67" fmla="*/ 237872 w 1197469"/>
              <a:gd name="connsiteY67" fmla="*/ 162842 h 1216800"/>
              <a:gd name="connsiteX68" fmla="*/ 251531 w 1197469"/>
              <a:gd name="connsiteY68" fmla="*/ 151385 h 1216800"/>
              <a:gd name="connsiteX69" fmla="*/ 228380 w 1197469"/>
              <a:gd name="connsiteY69" fmla="*/ 140251 h 1216800"/>
              <a:gd name="connsiteX70" fmla="*/ 209261 w 1197469"/>
              <a:gd name="connsiteY70" fmla="*/ 155610 h 1216800"/>
              <a:gd name="connsiteX71" fmla="*/ 197424 w 1197469"/>
              <a:gd name="connsiteY71" fmla="*/ 168058 h 1216800"/>
              <a:gd name="connsiteX72" fmla="*/ 192691 w 1197469"/>
              <a:gd name="connsiteY72" fmla="*/ 172495 h 1216800"/>
              <a:gd name="connsiteX73" fmla="*/ 185504 w 1197469"/>
              <a:gd name="connsiteY73" fmla="*/ 179682 h 1216800"/>
              <a:gd name="connsiteX74" fmla="*/ 170682 w 1197469"/>
              <a:gd name="connsiteY74" fmla="*/ 194505 h 1216800"/>
              <a:gd name="connsiteX75" fmla="*/ 148430 w 1197469"/>
              <a:gd name="connsiteY75" fmla="*/ 219583 h 1216800"/>
              <a:gd name="connsiteX76" fmla="*/ 133423 w 1197469"/>
              <a:gd name="connsiteY76" fmla="*/ 235365 h 1216800"/>
              <a:gd name="connsiteX77" fmla="*/ 116495 w 1197469"/>
              <a:gd name="connsiteY77" fmla="*/ 258867 h 1216800"/>
              <a:gd name="connsiteX78" fmla="*/ 142385 w 1197469"/>
              <a:gd name="connsiteY78" fmla="*/ 226395 h 1216800"/>
              <a:gd name="connsiteX79" fmla="*/ 148430 w 1197469"/>
              <a:gd name="connsiteY79" fmla="*/ 219583 h 1216800"/>
              <a:gd name="connsiteX80" fmla="*/ 197424 w 1197469"/>
              <a:gd name="connsiteY80" fmla="*/ 168058 h 1216800"/>
              <a:gd name="connsiteX81" fmla="*/ 199878 w 1197469"/>
              <a:gd name="connsiteY81" fmla="*/ 165758 h 1216800"/>
              <a:gd name="connsiteX82" fmla="*/ 212454 w 1197469"/>
              <a:gd name="connsiteY82" fmla="*/ 154080 h 1216800"/>
              <a:gd name="connsiteX83" fmla="*/ 225480 w 1197469"/>
              <a:gd name="connsiteY83" fmla="*/ 142851 h 1216800"/>
              <a:gd name="connsiteX84" fmla="*/ 949512 w 1197469"/>
              <a:gd name="connsiteY84" fmla="*/ 114265 h 1216800"/>
              <a:gd name="connsiteX85" fmla="*/ 951819 w 1197469"/>
              <a:gd name="connsiteY85" fmla="*/ 114553 h 1216800"/>
              <a:gd name="connsiteX86" fmla="*/ 963905 w 1197469"/>
              <a:gd name="connsiteY86" fmla="*/ 119494 h 1216800"/>
              <a:gd name="connsiteX87" fmla="*/ 962557 w 1197469"/>
              <a:gd name="connsiteY87" fmla="*/ 122638 h 1216800"/>
              <a:gd name="connsiteX88" fmla="*/ 949512 w 1197469"/>
              <a:gd name="connsiteY88" fmla="*/ 114265 h 1216800"/>
              <a:gd name="connsiteX89" fmla="*/ 815144 w 1197469"/>
              <a:gd name="connsiteY89" fmla="*/ 90501 h 1216800"/>
              <a:gd name="connsiteX90" fmla="*/ 830054 w 1197469"/>
              <a:gd name="connsiteY90" fmla="*/ 96587 h 1216800"/>
              <a:gd name="connsiteX91" fmla="*/ 852962 w 1197469"/>
              <a:gd name="connsiteY91" fmla="*/ 106917 h 1216800"/>
              <a:gd name="connsiteX92" fmla="*/ 874970 w 1197469"/>
              <a:gd name="connsiteY92" fmla="*/ 118147 h 1216800"/>
              <a:gd name="connsiteX93" fmla="*/ 854758 w 1197469"/>
              <a:gd name="connsiteY93" fmla="*/ 106917 h 1216800"/>
              <a:gd name="connsiteX94" fmla="*/ 846941 w 1197469"/>
              <a:gd name="connsiteY94" fmla="*/ 103179 h 1216800"/>
              <a:gd name="connsiteX95" fmla="*/ 829407 w 1197469"/>
              <a:gd name="connsiteY95" fmla="*/ 95707 h 1216800"/>
              <a:gd name="connsiteX96" fmla="*/ 821070 w 1197469"/>
              <a:gd name="connsiteY96" fmla="*/ 92545 h 1216800"/>
              <a:gd name="connsiteX97" fmla="*/ 353491 w 1197469"/>
              <a:gd name="connsiteY97" fmla="*/ 88502 h 1216800"/>
              <a:gd name="connsiteX98" fmla="*/ 267252 w 1197469"/>
              <a:gd name="connsiteY98" fmla="*/ 140156 h 1216800"/>
              <a:gd name="connsiteX99" fmla="*/ 259705 w 1197469"/>
              <a:gd name="connsiteY99" fmla="*/ 145546 h 1216800"/>
              <a:gd name="connsiteX100" fmla="*/ 266298 w 1197469"/>
              <a:gd name="connsiteY100" fmla="*/ 140324 h 1216800"/>
              <a:gd name="connsiteX101" fmla="*/ 353491 w 1197469"/>
              <a:gd name="connsiteY101" fmla="*/ 88502 h 1216800"/>
              <a:gd name="connsiteX102" fmla="*/ 414921 w 1197469"/>
              <a:gd name="connsiteY102" fmla="*/ 84193 h 1216800"/>
              <a:gd name="connsiteX103" fmla="*/ 406493 w 1197469"/>
              <a:gd name="connsiteY103" fmla="*/ 87154 h 1216800"/>
              <a:gd name="connsiteX104" fmla="*/ 404517 w 1197469"/>
              <a:gd name="connsiteY104" fmla="*/ 88001 h 1216800"/>
              <a:gd name="connsiteX105" fmla="*/ 312168 w 1197469"/>
              <a:gd name="connsiteY105" fmla="*/ 79968 h 1216800"/>
              <a:gd name="connsiteX106" fmla="*/ 289710 w 1197469"/>
              <a:gd name="connsiteY106" fmla="*/ 94341 h 1216800"/>
              <a:gd name="connsiteX107" fmla="*/ 268150 w 1197469"/>
              <a:gd name="connsiteY107" fmla="*/ 107367 h 1216800"/>
              <a:gd name="connsiteX108" fmla="*/ 281176 w 1197469"/>
              <a:gd name="connsiteY108" fmla="*/ 97485 h 1216800"/>
              <a:gd name="connsiteX109" fmla="*/ 312168 w 1197469"/>
              <a:gd name="connsiteY109" fmla="*/ 79968 h 1216800"/>
              <a:gd name="connsiteX110" fmla="*/ 719162 w 1197469"/>
              <a:gd name="connsiteY110" fmla="*/ 61146 h 1216800"/>
              <a:gd name="connsiteX111" fmla="*/ 785587 w 1197469"/>
              <a:gd name="connsiteY111" fmla="*/ 79069 h 1216800"/>
              <a:gd name="connsiteX112" fmla="*/ 751900 w 1197469"/>
              <a:gd name="connsiteY112" fmla="*/ 70086 h 1216800"/>
              <a:gd name="connsiteX113" fmla="*/ 734831 w 1197469"/>
              <a:gd name="connsiteY113" fmla="*/ 66493 h 1216800"/>
              <a:gd name="connsiteX114" fmla="*/ 725593 w 1197469"/>
              <a:gd name="connsiteY114" fmla="*/ 64791 h 1216800"/>
              <a:gd name="connsiteX115" fmla="*/ 775091 w 1197469"/>
              <a:gd name="connsiteY115" fmla="*/ 77518 h 1216800"/>
              <a:gd name="connsiteX116" fmla="*/ 787336 w 1197469"/>
              <a:gd name="connsiteY116" fmla="*/ 82000 h 1216800"/>
              <a:gd name="connsiteX117" fmla="*/ 803017 w 1197469"/>
              <a:gd name="connsiteY117" fmla="*/ 86243 h 1216800"/>
              <a:gd name="connsiteX118" fmla="*/ 785587 w 1197469"/>
              <a:gd name="connsiteY118" fmla="*/ 79968 h 1216800"/>
              <a:gd name="connsiteX119" fmla="*/ 802205 w 1197469"/>
              <a:gd name="connsiteY119" fmla="*/ 84909 h 1216800"/>
              <a:gd name="connsiteX120" fmla="*/ 804624 w 1197469"/>
              <a:gd name="connsiteY120" fmla="*/ 85758 h 1216800"/>
              <a:gd name="connsiteX121" fmla="*/ 797714 w 1197469"/>
              <a:gd name="connsiteY121" fmla="*/ 83112 h 1216800"/>
              <a:gd name="connsiteX122" fmla="*/ 777052 w 1197469"/>
              <a:gd name="connsiteY122" fmla="*/ 75925 h 1216800"/>
              <a:gd name="connsiteX123" fmla="*/ 734831 w 1197469"/>
              <a:gd name="connsiteY123" fmla="*/ 64247 h 1216800"/>
              <a:gd name="connsiteX124" fmla="*/ 652221 w 1197469"/>
              <a:gd name="connsiteY124" fmla="*/ 51642 h 1216800"/>
              <a:gd name="connsiteX125" fmla="*/ 714251 w 1197469"/>
              <a:gd name="connsiteY125" fmla="*/ 60174 h 1216800"/>
              <a:gd name="connsiteX126" fmla="*/ 691711 w 1197469"/>
              <a:gd name="connsiteY126" fmla="*/ 55713 h 1216800"/>
              <a:gd name="connsiteX127" fmla="*/ 562560 w 1197469"/>
              <a:gd name="connsiteY127" fmla="*/ 51546 h 1216800"/>
              <a:gd name="connsiteX128" fmla="*/ 560107 w 1197469"/>
              <a:gd name="connsiteY128" fmla="*/ 51671 h 1216800"/>
              <a:gd name="connsiteX129" fmla="*/ 547048 w 1197469"/>
              <a:gd name="connsiteY129" fmla="*/ 53137 h 1216800"/>
              <a:gd name="connsiteX130" fmla="*/ 556963 w 1197469"/>
              <a:gd name="connsiteY130" fmla="*/ 52120 h 1216800"/>
              <a:gd name="connsiteX131" fmla="*/ 604125 w 1197469"/>
              <a:gd name="connsiteY131" fmla="*/ 49425 h 1216800"/>
              <a:gd name="connsiteX132" fmla="*/ 585202 w 1197469"/>
              <a:gd name="connsiteY132" fmla="*/ 50390 h 1216800"/>
              <a:gd name="connsiteX133" fmla="*/ 635535 w 1197469"/>
              <a:gd name="connsiteY133" fmla="*/ 50707 h 1216800"/>
              <a:gd name="connsiteX134" fmla="*/ 824215 w 1197469"/>
              <a:gd name="connsiteY134" fmla="*/ 48527 h 1216800"/>
              <a:gd name="connsiteX135" fmla="*/ 839606 w 1197469"/>
              <a:gd name="connsiteY135" fmla="*/ 52924 h 1216800"/>
              <a:gd name="connsiteX136" fmla="*/ 854882 w 1197469"/>
              <a:gd name="connsiteY136" fmla="*/ 58083 h 1216800"/>
              <a:gd name="connsiteX137" fmla="*/ 870029 w 1197469"/>
              <a:gd name="connsiteY137" fmla="*/ 63798 h 1216800"/>
              <a:gd name="connsiteX138" fmla="*/ 980972 w 1197469"/>
              <a:gd name="connsiteY138" fmla="*/ 125783 h 1216800"/>
              <a:gd name="connsiteX139" fmla="*/ 986812 w 1197469"/>
              <a:gd name="connsiteY139" fmla="*/ 130274 h 1216800"/>
              <a:gd name="connsiteX140" fmla="*/ 963455 w 1197469"/>
              <a:gd name="connsiteY140" fmla="*/ 119045 h 1216800"/>
              <a:gd name="connsiteX141" fmla="*/ 953124 w 1197469"/>
              <a:gd name="connsiteY141" fmla="*/ 112308 h 1216800"/>
              <a:gd name="connsiteX142" fmla="*/ 938751 w 1197469"/>
              <a:gd name="connsiteY142" fmla="*/ 103774 h 1216800"/>
              <a:gd name="connsiteX143" fmla="*/ 895182 w 1197469"/>
              <a:gd name="connsiteY143" fmla="*/ 81315 h 1216800"/>
              <a:gd name="connsiteX144" fmla="*/ 859698 w 1197469"/>
              <a:gd name="connsiteY144" fmla="*/ 63798 h 1216800"/>
              <a:gd name="connsiteX145" fmla="*/ 842181 w 1197469"/>
              <a:gd name="connsiteY145" fmla="*/ 55713 h 1216800"/>
              <a:gd name="connsiteX146" fmla="*/ 539184 w 1197469"/>
              <a:gd name="connsiteY146" fmla="*/ 31670 h 1216800"/>
              <a:gd name="connsiteX147" fmla="*/ 519570 w 1197469"/>
              <a:gd name="connsiteY147" fmla="*/ 33648 h 1216800"/>
              <a:gd name="connsiteX148" fmla="*/ 491385 w 1197469"/>
              <a:gd name="connsiteY148" fmla="*/ 38645 h 1216800"/>
              <a:gd name="connsiteX149" fmla="*/ 469247 w 1197469"/>
              <a:gd name="connsiteY149" fmla="*/ 44451 h 1216800"/>
              <a:gd name="connsiteX150" fmla="*/ 505926 w 1197469"/>
              <a:gd name="connsiteY150" fmla="*/ 36624 h 1216800"/>
              <a:gd name="connsiteX151" fmla="*/ 567743 w 1197469"/>
              <a:gd name="connsiteY151" fmla="*/ 29661 h 1216800"/>
              <a:gd name="connsiteX152" fmla="*/ 550013 w 1197469"/>
              <a:gd name="connsiteY152" fmla="*/ 30506 h 1216800"/>
              <a:gd name="connsiteX153" fmla="*/ 553369 w 1197469"/>
              <a:gd name="connsiteY153" fmla="*/ 30111 h 1216800"/>
              <a:gd name="connsiteX154" fmla="*/ 548878 w 1197469"/>
              <a:gd name="connsiteY154" fmla="*/ 30560 h 1216800"/>
              <a:gd name="connsiteX155" fmla="*/ 550013 w 1197469"/>
              <a:gd name="connsiteY155" fmla="*/ 30506 h 1216800"/>
              <a:gd name="connsiteX156" fmla="*/ 549550 w 1197469"/>
              <a:gd name="connsiteY156" fmla="*/ 30560 h 1216800"/>
              <a:gd name="connsiteX157" fmla="*/ 549776 w 1197469"/>
              <a:gd name="connsiteY157" fmla="*/ 30560 h 1216800"/>
              <a:gd name="connsiteX158" fmla="*/ 455002 w 1197469"/>
              <a:gd name="connsiteY158" fmla="*/ 50323 h 1216800"/>
              <a:gd name="connsiteX159" fmla="*/ 353491 w 1197469"/>
              <a:gd name="connsiteY159" fmla="*/ 88502 h 1216800"/>
              <a:gd name="connsiteX160" fmla="*/ 408851 w 1197469"/>
              <a:gd name="connsiteY160" fmla="*/ 63911 h 1216800"/>
              <a:gd name="connsiteX161" fmla="*/ 462517 w 1197469"/>
              <a:gd name="connsiteY161" fmla="*/ 46165 h 1216800"/>
              <a:gd name="connsiteX162" fmla="*/ 454104 w 1197469"/>
              <a:gd name="connsiteY162" fmla="*/ 48077 h 1216800"/>
              <a:gd name="connsiteX163" fmla="*/ 445570 w 1197469"/>
              <a:gd name="connsiteY163" fmla="*/ 50772 h 1216800"/>
              <a:gd name="connsiteX164" fmla="*/ 426256 w 1197469"/>
              <a:gd name="connsiteY164" fmla="*/ 56611 h 1216800"/>
              <a:gd name="connsiteX165" fmla="*/ 406942 w 1197469"/>
              <a:gd name="connsiteY165" fmla="*/ 63349 h 1216800"/>
              <a:gd name="connsiteX166" fmla="*/ 397509 w 1197469"/>
              <a:gd name="connsiteY166" fmla="*/ 66942 h 1216800"/>
              <a:gd name="connsiteX167" fmla="*/ 388077 w 1197469"/>
              <a:gd name="connsiteY167" fmla="*/ 70984 h 1216800"/>
              <a:gd name="connsiteX168" fmla="*/ 315762 w 1197469"/>
              <a:gd name="connsiteY168" fmla="*/ 106469 h 1216800"/>
              <a:gd name="connsiteX169" fmla="*/ 298693 w 1197469"/>
              <a:gd name="connsiteY169" fmla="*/ 116799 h 1216800"/>
              <a:gd name="connsiteX170" fmla="*/ 282075 w 1197469"/>
              <a:gd name="connsiteY170" fmla="*/ 127579 h 1216800"/>
              <a:gd name="connsiteX171" fmla="*/ 250633 w 1197469"/>
              <a:gd name="connsiteY171" fmla="*/ 150487 h 1216800"/>
              <a:gd name="connsiteX172" fmla="*/ 233883 w 1197469"/>
              <a:gd name="connsiteY172" fmla="*/ 166001 h 1216800"/>
              <a:gd name="connsiteX173" fmla="*/ 228617 w 1197469"/>
              <a:gd name="connsiteY173" fmla="*/ 170172 h 1216800"/>
              <a:gd name="connsiteX174" fmla="*/ 208267 w 1197469"/>
              <a:gd name="connsiteY174" fmla="*/ 189727 h 1216800"/>
              <a:gd name="connsiteX175" fmla="*/ 195835 w 1197469"/>
              <a:gd name="connsiteY175" fmla="*/ 201242 h 1216800"/>
              <a:gd name="connsiteX176" fmla="*/ 181013 w 1197469"/>
              <a:gd name="connsiteY176" fmla="*/ 217412 h 1216800"/>
              <a:gd name="connsiteX177" fmla="*/ 167089 w 1197469"/>
              <a:gd name="connsiteY177" fmla="*/ 233582 h 1216800"/>
              <a:gd name="connsiteX178" fmla="*/ 142385 w 1197469"/>
              <a:gd name="connsiteY178" fmla="*/ 266820 h 1216800"/>
              <a:gd name="connsiteX179" fmla="*/ 119926 w 1197469"/>
              <a:gd name="connsiteY179" fmla="*/ 301406 h 1216800"/>
              <a:gd name="connsiteX180" fmla="*/ 99265 w 1197469"/>
              <a:gd name="connsiteY180" fmla="*/ 338686 h 1216800"/>
              <a:gd name="connsiteX181" fmla="*/ 106452 w 1197469"/>
              <a:gd name="connsiteY181" fmla="*/ 326559 h 1216800"/>
              <a:gd name="connsiteX182" fmla="*/ 114986 w 1197469"/>
              <a:gd name="connsiteY182" fmla="*/ 313533 h 1216800"/>
              <a:gd name="connsiteX183" fmla="*/ 123520 w 1197469"/>
              <a:gd name="connsiteY183" fmla="*/ 300507 h 1216800"/>
              <a:gd name="connsiteX184" fmla="*/ 132503 w 1197469"/>
              <a:gd name="connsiteY184" fmla="*/ 290176 h 1216800"/>
              <a:gd name="connsiteX185" fmla="*/ 155860 w 1197469"/>
              <a:gd name="connsiteY185" fmla="*/ 256040 h 1216800"/>
              <a:gd name="connsiteX186" fmla="*/ 182360 w 1197469"/>
              <a:gd name="connsiteY186" fmla="*/ 223700 h 1216800"/>
              <a:gd name="connsiteX187" fmla="*/ 211556 w 1197469"/>
              <a:gd name="connsiteY187" fmla="*/ 193157 h 1216800"/>
              <a:gd name="connsiteX188" fmla="*/ 243447 w 1197469"/>
              <a:gd name="connsiteY188" fmla="*/ 164860 h 1216800"/>
              <a:gd name="connsiteX189" fmla="*/ 260065 w 1197469"/>
              <a:gd name="connsiteY189" fmla="*/ 151385 h 1216800"/>
              <a:gd name="connsiteX190" fmla="*/ 277134 w 1197469"/>
              <a:gd name="connsiteY190" fmla="*/ 138808 h 1216800"/>
              <a:gd name="connsiteX191" fmla="*/ 294651 w 1197469"/>
              <a:gd name="connsiteY191" fmla="*/ 126681 h 1216800"/>
              <a:gd name="connsiteX192" fmla="*/ 312618 w 1197469"/>
              <a:gd name="connsiteY192" fmla="*/ 115452 h 1216800"/>
              <a:gd name="connsiteX193" fmla="*/ 321601 w 1197469"/>
              <a:gd name="connsiteY193" fmla="*/ 110062 h 1216800"/>
              <a:gd name="connsiteX194" fmla="*/ 331033 w 1197469"/>
              <a:gd name="connsiteY194" fmla="*/ 105121 h 1216800"/>
              <a:gd name="connsiteX195" fmla="*/ 349449 w 1197469"/>
              <a:gd name="connsiteY195" fmla="*/ 95239 h 1216800"/>
              <a:gd name="connsiteX196" fmla="*/ 387179 w 1197469"/>
              <a:gd name="connsiteY196" fmla="*/ 77722 h 1216800"/>
              <a:gd name="connsiteX197" fmla="*/ 512945 w 1197469"/>
              <a:gd name="connsiteY197" fmla="*/ 42687 h 1216800"/>
              <a:gd name="connsiteX198" fmla="*/ 637363 w 1197469"/>
              <a:gd name="connsiteY198" fmla="*/ 33255 h 1216800"/>
              <a:gd name="connsiteX199" fmla="*/ 637363 w 1197469"/>
              <a:gd name="connsiteY199" fmla="*/ 30560 h 1216800"/>
              <a:gd name="connsiteX200" fmla="*/ 628829 w 1197469"/>
              <a:gd name="connsiteY200" fmla="*/ 31009 h 1216800"/>
              <a:gd name="connsiteX201" fmla="*/ 607269 w 1197469"/>
              <a:gd name="connsiteY201" fmla="*/ 30111 h 1216800"/>
              <a:gd name="connsiteX202" fmla="*/ 587056 w 1197469"/>
              <a:gd name="connsiteY202" fmla="*/ 29661 h 1216800"/>
              <a:gd name="connsiteX203" fmla="*/ 567743 w 1197469"/>
              <a:gd name="connsiteY203" fmla="*/ 29661 h 1216800"/>
              <a:gd name="connsiteX204" fmla="*/ 674261 w 1197469"/>
              <a:gd name="connsiteY204" fmla="*/ 11083 h 1216800"/>
              <a:gd name="connsiteX205" fmla="*/ 742018 w 1197469"/>
              <a:gd name="connsiteY205" fmla="*/ 17534 h 1216800"/>
              <a:gd name="connsiteX206" fmla="*/ 873174 w 1197469"/>
              <a:gd name="connsiteY206" fmla="*/ 64247 h 1216800"/>
              <a:gd name="connsiteX207" fmla="*/ 870479 w 1197469"/>
              <a:gd name="connsiteY207" fmla="*/ 63349 h 1216800"/>
              <a:gd name="connsiteX208" fmla="*/ 854882 w 1197469"/>
              <a:gd name="connsiteY208" fmla="*/ 58083 h 1216800"/>
              <a:gd name="connsiteX209" fmla="*/ 846223 w 1197469"/>
              <a:gd name="connsiteY209" fmla="*/ 54815 h 1216800"/>
              <a:gd name="connsiteX210" fmla="*/ 839606 w 1197469"/>
              <a:gd name="connsiteY210" fmla="*/ 52924 h 1216800"/>
              <a:gd name="connsiteX211" fmla="*/ 819831 w 1197469"/>
              <a:gd name="connsiteY211" fmla="*/ 46247 h 1216800"/>
              <a:gd name="connsiteX212" fmla="*/ 824664 w 1197469"/>
              <a:gd name="connsiteY212" fmla="*/ 47628 h 1216800"/>
              <a:gd name="connsiteX213" fmla="*/ 766722 w 1197469"/>
              <a:gd name="connsiteY213" fmla="*/ 28314 h 1216800"/>
              <a:gd name="connsiteX214" fmla="*/ 661822 w 1197469"/>
              <a:gd name="connsiteY214" fmla="*/ 9898 h 1216800"/>
              <a:gd name="connsiteX215" fmla="*/ 667906 w 1197469"/>
              <a:gd name="connsiteY215" fmla="*/ 9898 h 1216800"/>
              <a:gd name="connsiteX216" fmla="*/ 674261 w 1197469"/>
              <a:gd name="connsiteY216" fmla="*/ 11083 h 1216800"/>
              <a:gd name="connsiteX217" fmla="*/ 588460 w 1197469"/>
              <a:gd name="connsiteY217" fmla="*/ 747 h 1216800"/>
              <a:gd name="connsiteX218" fmla="*/ 663414 w 1197469"/>
              <a:gd name="connsiteY218" fmla="*/ 1364 h 1216800"/>
              <a:gd name="connsiteX219" fmla="*/ 814333 w 1197469"/>
              <a:gd name="connsiteY219" fmla="*/ 31009 h 1216800"/>
              <a:gd name="connsiteX220" fmla="*/ 961659 w 1197469"/>
              <a:gd name="connsiteY220" fmla="*/ 105121 h 1216800"/>
              <a:gd name="connsiteX221" fmla="*/ 742018 w 1197469"/>
              <a:gd name="connsiteY221" fmla="*/ 17085 h 1216800"/>
              <a:gd name="connsiteX222" fmla="*/ 629727 w 1197469"/>
              <a:gd name="connsiteY222" fmla="*/ 2263 h 1216800"/>
              <a:gd name="connsiteX223" fmla="*/ 529563 w 1197469"/>
              <a:gd name="connsiteY223" fmla="*/ 10348 h 1216800"/>
              <a:gd name="connsiteX224" fmla="*/ 508453 w 1197469"/>
              <a:gd name="connsiteY224" fmla="*/ 14390 h 1216800"/>
              <a:gd name="connsiteX225" fmla="*/ 487791 w 1197469"/>
              <a:gd name="connsiteY225" fmla="*/ 19331 h 1216800"/>
              <a:gd name="connsiteX226" fmla="*/ 615241 w 1197469"/>
              <a:gd name="connsiteY226" fmla="*/ 5463 h 1216800"/>
              <a:gd name="connsiteX227" fmla="*/ 661822 w 1197469"/>
              <a:gd name="connsiteY227" fmla="*/ 9898 h 1216800"/>
              <a:gd name="connsiteX228" fmla="*/ 576726 w 1197469"/>
              <a:gd name="connsiteY228" fmla="*/ 9898 h 1216800"/>
              <a:gd name="connsiteX229" fmla="*/ 556064 w 1197469"/>
              <a:gd name="connsiteY229" fmla="*/ 12593 h 1216800"/>
              <a:gd name="connsiteX230" fmla="*/ 514292 w 1197469"/>
              <a:gd name="connsiteY230" fmla="*/ 19331 h 1216800"/>
              <a:gd name="connsiteX231" fmla="*/ 671050 w 1197469"/>
              <a:gd name="connsiteY231" fmla="*/ 12593 h 1216800"/>
              <a:gd name="connsiteX232" fmla="*/ 766722 w 1197469"/>
              <a:gd name="connsiteY232" fmla="*/ 28314 h 1216800"/>
              <a:gd name="connsiteX233" fmla="*/ 819831 w 1197469"/>
              <a:gd name="connsiteY233" fmla="*/ 46247 h 1216800"/>
              <a:gd name="connsiteX234" fmla="*/ 818376 w 1197469"/>
              <a:gd name="connsiteY234" fmla="*/ 45831 h 1216800"/>
              <a:gd name="connsiteX235" fmla="*/ 800858 w 1197469"/>
              <a:gd name="connsiteY235" fmla="*/ 42238 h 1216800"/>
              <a:gd name="connsiteX236" fmla="*/ 781095 w 1197469"/>
              <a:gd name="connsiteY236" fmla="*/ 39992 h 1216800"/>
              <a:gd name="connsiteX237" fmla="*/ 775256 w 1197469"/>
              <a:gd name="connsiteY237" fmla="*/ 46281 h 1216800"/>
              <a:gd name="connsiteX238" fmla="*/ 874970 w 1197469"/>
              <a:gd name="connsiteY238" fmla="*/ 84909 h 1216800"/>
              <a:gd name="connsiteX239" fmla="*/ 964803 w 1197469"/>
              <a:gd name="connsiteY239" fmla="*/ 138359 h 1216800"/>
              <a:gd name="connsiteX240" fmla="*/ 999838 w 1197469"/>
              <a:gd name="connsiteY240" fmla="*/ 165758 h 1216800"/>
              <a:gd name="connsiteX241" fmla="*/ 1014211 w 1197469"/>
              <a:gd name="connsiteY241" fmla="*/ 177885 h 1216800"/>
              <a:gd name="connsiteX242" fmla="*/ 1026339 w 1197469"/>
              <a:gd name="connsiteY242" fmla="*/ 189115 h 1216800"/>
              <a:gd name="connsiteX243" fmla="*/ 1042957 w 1197469"/>
              <a:gd name="connsiteY243" fmla="*/ 205285 h 1216800"/>
              <a:gd name="connsiteX244" fmla="*/ 1047449 w 1197469"/>
              <a:gd name="connsiteY244" fmla="*/ 209776 h 1216800"/>
              <a:gd name="connsiteX245" fmla="*/ 1048797 w 1197469"/>
              <a:gd name="connsiteY245" fmla="*/ 211573 h 1216800"/>
              <a:gd name="connsiteX246" fmla="*/ 1042957 w 1197469"/>
              <a:gd name="connsiteY246" fmla="*/ 207530 h 1216800"/>
              <a:gd name="connsiteX247" fmla="*/ 1025440 w 1197469"/>
              <a:gd name="connsiteY247" fmla="*/ 191810 h 1216800"/>
              <a:gd name="connsiteX248" fmla="*/ 1012864 w 1197469"/>
              <a:gd name="connsiteY248" fmla="*/ 181030 h 1216800"/>
              <a:gd name="connsiteX249" fmla="*/ 998490 w 1197469"/>
              <a:gd name="connsiteY249" fmla="*/ 169351 h 1216800"/>
              <a:gd name="connsiteX250" fmla="*/ 966151 w 1197469"/>
              <a:gd name="connsiteY250" fmla="*/ 145097 h 1216800"/>
              <a:gd name="connsiteX251" fmla="*/ 902370 w 1197469"/>
              <a:gd name="connsiteY251" fmla="*/ 105570 h 1216800"/>
              <a:gd name="connsiteX252" fmla="*/ 890242 w 1197469"/>
              <a:gd name="connsiteY252" fmla="*/ 99282 h 1216800"/>
              <a:gd name="connsiteX253" fmla="*/ 881259 w 1197469"/>
              <a:gd name="connsiteY253" fmla="*/ 94790 h 1216800"/>
              <a:gd name="connsiteX254" fmla="*/ 874970 w 1197469"/>
              <a:gd name="connsiteY254" fmla="*/ 92095 h 1216800"/>
              <a:gd name="connsiteX255" fmla="*/ 891589 w 1197469"/>
              <a:gd name="connsiteY255" fmla="*/ 101528 h 1216800"/>
              <a:gd name="connsiteX256" fmla="*/ 907759 w 1197469"/>
              <a:gd name="connsiteY256" fmla="*/ 111409 h 1216800"/>
              <a:gd name="connsiteX257" fmla="*/ 876318 w 1197469"/>
              <a:gd name="connsiteY257" fmla="*/ 96587 h 1216800"/>
              <a:gd name="connsiteX258" fmla="*/ 857902 w 1197469"/>
              <a:gd name="connsiteY258" fmla="*/ 87604 h 1216800"/>
              <a:gd name="connsiteX259" fmla="*/ 838588 w 1197469"/>
              <a:gd name="connsiteY259" fmla="*/ 79069 h 1216800"/>
              <a:gd name="connsiteX260" fmla="*/ 820172 w 1197469"/>
              <a:gd name="connsiteY260" fmla="*/ 71883 h 1216800"/>
              <a:gd name="connsiteX261" fmla="*/ 805350 w 1197469"/>
              <a:gd name="connsiteY261" fmla="*/ 66942 h 1216800"/>
              <a:gd name="connsiteX262" fmla="*/ 712822 w 1197469"/>
              <a:gd name="connsiteY262" fmla="*/ 46281 h 1216800"/>
              <a:gd name="connsiteX263" fmla="*/ 700695 w 1197469"/>
              <a:gd name="connsiteY263" fmla="*/ 44484 h 1216800"/>
              <a:gd name="connsiteX264" fmla="*/ 688118 w 1197469"/>
              <a:gd name="connsiteY264" fmla="*/ 42687 h 1216800"/>
              <a:gd name="connsiteX265" fmla="*/ 662965 w 1197469"/>
              <a:gd name="connsiteY265" fmla="*/ 39992 h 1216800"/>
              <a:gd name="connsiteX266" fmla="*/ 637812 w 1197469"/>
              <a:gd name="connsiteY266" fmla="*/ 38645 h 1216800"/>
              <a:gd name="connsiteX267" fmla="*/ 612659 w 1197469"/>
              <a:gd name="connsiteY267" fmla="*/ 39094 h 1216800"/>
              <a:gd name="connsiteX268" fmla="*/ 604574 w 1197469"/>
              <a:gd name="connsiteY268" fmla="*/ 39543 h 1216800"/>
              <a:gd name="connsiteX269" fmla="*/ 596489 w 1197469"/>
              <a:gd name="connsiteY269" fmla="*/ 40441 h 1216800"/>
              <a:gd name="connsiteX270" fmla="*/ 579870 w 1197469"/>
              <a:gd name="connsiteY270" fmla="*/ 41789 h 1216800"/>
              <a:gd name="connsiteX271" fmla="*/ 562353 w 1197469"/>
              <a:gd name="connsiteY271" fmla="*/ 44035 h 1216800"/>
              <a:gd name="connsiteX272" fmla="*/ 544835 w 1197469"/>
              <a:gd name="connsiteY272" fmla="*/ 46730 h 1216800"/>
              <a:gd name="connsiteX273" fmla="*/ 472520 w 1197469"/>
              <a:gd name="connsiteY273" fmla="*/ 64247 h 1216800"/>
              <a:gd name="connsiteX274" fmla="*/ 461740 w 1197469"/>
              <a:gd name="connsiteY274" fmla="*/ 68289 h 1216800"/>
              <a:gd name="connsiteX275" fmla="*/ 457248 w 1197469"/>
              <a:gd name="connsiteY275" fmla="*/ 70984 h 1216800"/>
              <a:gd name="connsiteX276" fmla="*/ 449786 w 1197469"/>
              <a:gd name="connsiteY276" fmla="*/ 73243 h 1216800"/>
              <a:gd name="connsiteX277" fmla="*/ 488256 w 1197469"/>
              <a:gd name="connsiteY277" fmla="*/ 63351 h 1216800"/>
              <a:gd name="connsiteX278" fmla="*/ 494791 w 1197469"/>
              <a:gd name="connsiteY278" fmla="*/ 62354 h 1216800"/>
              <a:gd name="connsiteX279" fmla="*/ 505309 w 1197469"/>
              <a:gd name="connsiteY279" fmla="*/ 59756 h 1216800"/>
              <a:gd name="connsiteX280" fmla="*/ 538193 w 1197469"/>
              <a:gd name="connsiteY280" fmla="*/ 54130 h 1216800"/>
              <a:gd name="connsiteX281" fmla="*/ 516089 w 1197469"/>
              <a:gd name="connsiteY281" fmla="*/ 56612 h 1216800"/>
              <a:gd name="connsiteX282" fmla="*/ 472071 w 1197469"/>
              <a:gd name="connsiteY282" fmla="*/ 65146 h 1216800"/>
              <a:gd name="connsiteX283" fmla="*/ 721805 w 1197469"/>
              <a:gd name="connsiteY283" fmla="*/ 50323 h 1216800"/>
              <a:gd name="connsiteX284" fmla="*/ 853859 w 1197469"/>
              <a:gd name="connsiteY284" fmla="*/ 90299 h 1216800"/>
              <a:gd name="connsiteX285" fmla="*/ 963904 w 1197469"/>
              <a:gd name="connsiteY285" fmla="*/ 151834 h 1216800"/>
              <a:gd name="connsiteX286" fmla="*/ 967049 w 1197469"/>
              <a:gd name="connsiteY286" fmla="*/ 154080 h 1216800"/>
              <a:gd name="connsiteX287" fmla="*/ 1124705 w 1197469"/>
              <a:gd name="connsiteY287" fmla="*/ 334644 h 1216800"/>
              <a:gd name="connsiteX288" fmla="*/ 1197469 w 1197469"/>
              <a:gd name="connsiteY288" fmla="*/ 563268 h 1216800"/>
              <a:gd name="connsiteX289" fmla="*/ 1189834 w 1197469"/>
              <a:gd name="connsiteY289" fmla="*/ 564615 h 1216800"/>
              <a:gd name="connsiteX290" fmla="*/ 1123357 w 1197469"/>
              <a:gd name="connsiteY290" fmla="*/ 351712 h 1216800"/>
              <a:gd name="connsiteX291" fmla="*/ 1098977 w 1197469"/>
              <a:gd name="connsiteY291" fmla="*/ 315540 h 1216800"/>
              <a:gd name="connsiteX292" fmla="*/ 1098205 w 1197469"/>
              <a:gd name="connsiteY292" fmla="*/ 313982 h 1216800"/>
              <a:gd name="connsiteX293" fmla="*/ 1096637 w 1197469"/>
              <a:gd name="connsiteY293" fmla="*/ 312069 h 1216800"/>
              <a:gd name="connsiteX294" fmla="*/ 1061485 w 1197469"/>
              <a:gd name="connsiteY294" fmla="*/ 259914 h 1216800"/>
              <a:gd name="connsiteX295" fmla="*/ 1021474 w 1197469"/>
              <a:gd name="connsiteY295" fmla="*/ 220294 h 1216800"/>
              <a:gd name="connsiteX296" fmla="*/ 1016906 w 1197469"/>
              <a:gd name="connsiteY296" fmla="*/ 214717 h 1216800"/>
              <a:gd name="connsiteX297" fmla="*/ 1008365 w 1197469"/>
              <a:gd name="connsiteY297" fmla="*/ 207313 h 1216800"/>
              <a:gd name="connsiteX298" fmla="*/ 986812 w 1197469"/>
              <a:gd name="connsiteY298" fmla="*/ 185971 h 1216800"/>
              <a:gd name="connsiteX299" fmla="*/ 952675 w 1197469"/>
              <a:gd name="connsiteY299" fmla="*/ 160818 h 1216800"/>
              <a:gd name="connsiteX300" fmla="*/ 932193 w 1197469"/>
              <a:gd name="connsiteY300" fmla="*/ 148017 h 1216800"/>
              <a:gd name="connsiteX301" fmla="*/ 968846 w 1197469"/>
              <a:gd name="connsiteY301" fmla="*/ 173057 h 1216800"/>
              <a:gd name="connsiteX302" fmla="*/ 1008365 w 1197469"/>
              <a:gd name="connsiteY302" fmla="*/ 207313 h 1216800"/>
              <a:gd name="connsiteX303" fmla="*/ 1021474 w 1197469"/>
              <a:gd name="connsiteY303" fmla="*/ 220294 h 1216800"/>
              <a:gd name="connsiteX304" fmla="*/ 1096637 w 1197469"/>
              <a:gd name="connsiteY304" fmla="*/ 312069 h 1216800"/>
              <a:gd name="connsiteX305" fmla="*/ 1098977 w 1197469"/>
              <a:gd name="connsiteY305" fmla="*/ 315540 h 1216800"/>
              <a:gd name="connsiteX306" fmla="*/ 1155473 w 1197469"/>
              <a:gd name="connsiteY306" fmla="*/ 429473 h 1216800"/>
              <a:gd name="connsiteX307" fmla="*/ 1184444 w 1197469"/>
              <a:gd name="connsiteY307" fmla="*/ 554734 h 1216800"/>
              <a:gd name="connsiteX308" fmla="*/ 1179952 w 1197469"/>
              <a:gd name="connsiteY308" fmla="*/ 543954 h 1216800"/>
              <a:gd name="connsiteX309" fmla="*/ 1149858 w 1197469"/>
              <a:gd name="connsiteY309" fmla="*/ 426722 h 1216800"/>
              <a:gd name="connsiteX310" fmla="*/ 1099103 w 1197469"/>
              <a:gd name="connsiteY310" fmla="*/ 330152 h 1216800"/>
              <a:gd name="connsiteX311" fmla="*/ 1115273 w 1197469"/>
              <a:gd name="connsiteY311" fmla="*/ 358898 h 1216800"/>
              <a:gd name="connsiteX312" fmla="*/ 1129197 w 1197469"/>
              <a:gd name="connsiteY312" fmla="*/ 385848 h 1216800"/>
              <a:gd name="connsiteX313" fmla="*/ 1135485 w 1197469"/>
              <a:gd name="connsiteY313" fmla="*/ 399323 h 1216800"/>
              <a:gd name="connsiteX314" fmla="*/ 1141324 w 1197469"/>
              <a:gd name="connsiteY314" fmla="*/ 413247 h 1216800"/>
              <a:gd name="connsiteX315" fmla="*/ 1147163 w 1197469"/>
              <a:gd name="connsiteY315" fmla="*/ 427620 h 1216800"/>
              <a:gd name="connsiteX316" fmla="*/ 1152553 w 1197469"/>
              <a:gd name="connsiteY316" fmla="*/ 443341 h 1216800"/>
              <a:gd name="connsiteX317" fmla="*/ 1149858 w 1197469"/>
              <a:gd name="connsiteY317" fmla="*/ 440646 h 1216800"/>
              <a:gd name="connsiteX318" fmla="*/ 1175460 w 1197469"/>
              <a:gd name="connsiteY318" fmla="*/ 533174 h 1216800"/>
              <a:gd name="connsiteX319" fmla="*/ 1168017 w 1197469"/>
              <a:gd name="connsiteY319" fmla="*/ 514950 h 1216800"/>
              <a:gd name="connsiteX320" fmla="*/ 1176086 w 1197469"/>
              <a:gd name="connsiteY320" fmla="*/ 567817 h 1216800"/>
              <a:gd name="connsiteX321" fmla="*/ 1179054 w 1197469"/>
              <a:gd name="connsiteY321" fmla="*/ 626600 h 1216800"/>
              <a:gd name="connsiteX322" fmla="*/ 1133873 w 1197469"/>
              <a:gd name="connsiteY322" fmla="*/ 850388 h 1216800"/>
              <a:gd name="connsiteX323" fmla="*/ 1127039 w 1197469"/>
              <a:gd name="connsiteY323" fmla="*/ 864575 h 1216800"/>
              <a:gd name="connsiteX324" fmla="*/ 1124649 w 1197469"/>
              <a:gd name="connsiteY324" fmla="*/ 872292 h 1216800"/>
              <a:gd name="connsiteX325" fmla="*/ 1125603 w 1197469"/>
              <a:gd name="connsiteY325" fmla="*/ 876334 h 1216800"/>
              <a:gd name="connsiteX326" fmla="*/ 1136833 w 1197469"/>
              <a:gd name="connsiteY326" fmla="*/ 852978 h 1216800"/>
              <a:gd name="connsiteX327" fmla="*/ 1143570 w 1197469"/>
              <a:gd name="connsiteY327" fmla="*/ 834113 h 1216800"/>
              <a:gd name="connsiteX328" fmla="*/ 1147163 w 1197469"/>
              <a:gd name="connsiteY328" fmla="*/ 823333 h 1216800"/>
              <a:gd name="connsiteX329" fmla="*/ 1150308 w 1197469"/>
              <a:gd name="connsiteY329" fmla="*/ 812104 h 1216800"/>
              <a:gd name="connsiteX330" fmla="*/ 1153002 w 1197469"/>
              <a:gd name="connsiteY330" fmla="*/ 806265 h 1216800"/>
              <a:gd name="connsiteX331" fmla="*/ 1150308 w 1197469"/>
              <a:gd name="connsiteY331" fmla="*/ 825130 h 1216800"/>
              <a:gd name="connsiteX332" fmla="*/ 1151206 w 1197469"/>
              <a:gd name="connsiteY332" fmla="*/ 832316 h 1216800"/>
              <a:gd name="connsiteX333" fmla="*/ 1108086 w 1197469"/>
              <a:gd name="connsiteY333" fmla="*/ 923946 h 1216800"/>
              <a:gd name="connsiteX334" fmla="*/ 1050593 w 1197469"/>
              <a:gd name="connsiteY334" fmla="*/ 1005244 h 1216800"/>
              <a:gd name="connsiteX335" fmla="*/ 1034872 w 1197469"/>
              <a:gd name="connsiteY335" fmla="*/ 1023211 h 1216800"/>
              <a:gd name="connsiteX336" fmla="*/ 1018253 w 1197469"/>
              <a:gd name="connsiteY336" fmla="*/ 1040728 h 1216800"/>
              <a:gd name="connsiteX337" fmla="*/ 1001185 w 1197469"/>
              <a:gd name="connsiteY337" fmla="*/ 1057347 h 1216800"/>
              <a:gd name="connsiteX338" fmla="*/ 983668 w 1197469"/>
              <a:gd name="connsiteY338" fmla="*/ 1073068 h 1216800"/>
              <a:gd name="connsiteX339" fmla="*/ 907310 w 1197469"/>
              <a:gd name="connsiteY339" fmla="*/ 1129663 h 1216800"/>
              <a:gd name="connsiteX340" fmla="*/ 819274 w 1197469"/>
              <a:gd name="connsiteY340" fmla="*/ 1175028 h 1216800"/>
              <a:gd name="connsiteX341" fmla="*/ 802655 w 1197469"/>
              <a:gd name="connsiteY341" fmla="*/ 1181765 h 1216800"/>
              <a:gd name="connsiteX342" fmla="*/ 709229 w 1197469"/>
              <a:gd name="connsiteY342" fmla="*/ 1207817 h 1216800"/>
              <a:gd name="connsiteX343" fmla="*/ 661617 w 1197469"/>
              <a:gd name="connsiteY343" fmla="*/ 1214554 h 1216800"/>
              <a:gd name="connsiteX344" fmla="*/ 637812 w 1197469"/>
              <a:gd name="connsiteY344" fmla="*/ 1216351 h 1216800"/>
              <a:gd name="connsiteX345" fmla="*/ 613557 w 1197469"/>
              <a:gd name="connsiteY345" fmla="*/ 1216800 h 1216800"/>
              <a:gd name="connsiteX346" fmla="*/ 626134 w 1197469"/>
              <a:gd name="connsiteY346" fmla="*/ 1214554 h 1216800"/>
              <a:gd name="connsiteX347" fmla="*/ 471172 w 1197469"/>
              <a:gd name="connsiteY347" fmla="*/ 1200630 h 1216800"/>
              <a:gd name="connsiteX348" fmla="*/ 291507 w 1197469"/>
              <a:gd name="connsiteY348" fmla="*/ 1132357 h 1216800"/>
              <a:gd name="connsiteX349" fmla="*/ 139241 w 1197469"/>
              <a:gd name="connsiteY349" fmla="*/ 1002999 h 1216800"/>
              <a:gd name="connsiteX350" fmla="*/ 54538 w 1197469"/>
              <a:gd name="connsiteY350" fmla="*/ 866691 h 1216800"/>
              <a:gd name="connsiteX351" fmla="*/ 43312 w 1197469"/>
              <a:gd name="connsiteY351" fmla="*/ 838759 h 1216800"/>
              <a:gd name="connsiteX352" fmla="*/ 41772 w 1197469"/>
              <a:gd name="connsiteY352" fmla="*/ 833215 h 1216800"/>
              <a:gd name="connsiteX353" fmla="*/ 38628 w 1197469"/>
              <a:gd name="connsiteY353" fmla="*/ 823333 h 1216800"/>
              <a:gd name="connsiteX354" fmla="*/ 31890 w 1197469"/>
              <a:gd name="connsiteY354" fmla="*/ 804019 h 1216800"/>
              <a:gd name="connsiteX355" fmla="*/ 27890 w 1197469"/>
              <a:gd name="connsiteY355" fmla="*/ 790785 h 1216800"/>
              <a:gd name="connsiteX356" fmla="*/ 20946 w 1197469"/>
              <a:gd name="connsiteY356" fmla="*/ 763555 h 1216800"/>
              <a:gd name="connsiteX357" fmla="*/ 14787 w 1197469"/>
              <a:gd name="connsiteY357" fmla="*/ 734563 h 1216800"/>
              <a:gd name="connsiteX358" fmla="*/ 10331 w 1197469"/>
              <a:gd name="connsiteY358" fmla="*/ 706551 h 1216800"/>
              <a:gd name="connsiteX359" fmla="*/ 8085 w 1197469"/>
              <a:gd name="connsiteY359" fmla="*/ 686788 h 1216800"/>
              <a:gd name="connsiteX360" fmla="*/ 6737 w 1197469"/>
              <a:gd name="connsiteY360" fmla="*/ 667024 h 1216800"/>
              <a:gd name="connsiteX361" fmla="*/ 5839 w 1197469"/>
              <a:gd name="connsiteY361" fmla="*/ 657143 h 1216800"/>
              <a:gd name="connsiteX362" fmla="*/ 5390 w 1197469"/>
              <a:gd name="connsiteY362" fmla="*/ 647261 h 1216800"/>
              <a:gd name="connsiteX363" fmla="*/ 4492 w 1197469"/>
              <a:gd name="connsiteY363" fmla="*/ 627947 h 1216800"/>
              <a:gd name="connsiteX364" fmla="*/ 6850 w 1197469"/>
              <a:gd name="connsiteY364" fmla="*/ 554340 h 1216800"/>
              <a:gd name="connsiteX365" fmla="*/ 13573 w 1197469"/>
              <a:gd name="connsiteY365" fmla="*/ 491106 h 1216800"/>
              <a:gd name="connsiteX366" fmla="*/ 13475 w 1197469"/>
              <a:gd name="connsiteY366" fmla="*/ 491402 h 1216800"/>
              <a:gd name="connsiteX367" fmla="*/ 1347 w 1197469"/>
              <a:gd name="connsiteY367" fmla="*/ 604591 h 1216800"/>
              <a:gd name="connsiteX368" fmla="*/ 13419 w 1197469"/>
              <a:gd name="connsiteY368" fmla="*/ 487359 h 1216800"/>
              <a:gd name="connsiteX369" fmla="*/ 19982 w 1197469"/>
              <a:gd name="connsiteY369" fmla="*/ 466989 h 1216800"/>
              <a:gd name="connsiteX370" fmla="*/ 16264 w 1197469"/>
              <a:gd name="connsiteY370" fmla="*/ 481383 h 1216800"/>
              <a:gd name="connsiteX371" fmla="*/ 17012 w 1197469"/>
              <a:gd name="connsiteY371" fmla="*/ 479330 h 1216800"/>
              <a:gd name="connsiteX372" fmla="*/ 19763 w 1197469"/>
              <a:gd name="connsiteY372" fmla="*/ 471189 h 1216800"/>
              <a:gd name="connsiteX373" fmla="*/ 49408 w 1197469"/>
              <a:gd name="connsiteY373" fmla="*/ 385848 h 1216800"/>
              <a:gd name="connsiteX374" fmla="*/ 85790 w 1197469"/>
              <a:gd name="connsiteY374" fmla="*/ 309939 h 1216800"/>
              <a:gd name="connsiteX375" fmla="*/ 94381 w 1197469"/>
              <a:gd name="connsiteY375" fmla="*/ 293580 h 1216800"/>
              <a:gd name="connsiteX376" fmla="*/ 93052 w 1197469"/>
              <a:gd name="connsiteY376" fmla="*/ 293760 h 1216800"/>
              <a:gd name="connsiteX377" fmla="*/ 72484 w 1197469"/>
              <a:gd name="connsiteY377" fmla="*/ 328335 h 1216800"/>
              <a:gd name="connsiteX378" fmla="*/ 38328 w 1197469"/>
              <a:gd name="connsiteY378" fmla="*/ 410046 h 1216800"/>
              <a:gd name="connsiteX379" fmla="*/ 50755 w 1197469"/>
              <a:gd name="connsiteY379" fmla="*/ 371475 h 1216800"/>
              <a:gd name="connsiteX380" fmla="*/ 76357 w 1197469"/>
              <a:gd name="connsiteY380" fmla="*/ 315330 h 1216800"/>
              <a:gd name="connsiteX381" fmla="*/ 156308 w 1197469"/>
              <a:gd name="connsiteY381" fmla="*/ 201242 h 1216800"/>
              <a:gd name="connsiteX382" fmla="*/ 168436 w 1197469"/>
              <a:gd name="connsiteY382" fmla="*/ 188216 h 1216800"/>
              <a:gd name="connsiteX383" fmla="*/ 181462 w 1197469"/>
              <a:gd name="connsiteY383" fmla="*/ 175640 h 1216800"/>
              <a:gd name="connsiteX384" fmla="*/ 188199 w 1197469"/>
              <a:gd name="connsiteY384" fmla="*/ 169351 h 1216800"/>
              <a:gd name="connsiteX385" fmla="*/ 194937 w 1197469"/>
              <a:gd name="connsiteY385" fmla="*/ 163513 h 1216800"/>
              <a:gd name="connsiteX386" fmla="*/ 208861 w 1197469"/>
              <a:gd name="connsiteY386" fmla="*/ 151385 h 1216800"/>
              <a:gd name="connsiteX387" fmla="*/ 223234 w 1197469"/>
              <a:gd name="connsiteY387" fmla="*/ 139707 h 1216800"/>
              <a:gd name="connsiteX388" fmla="*/ 238056 w 1197469"/>
              <a:gd name="connsiteY388" fmla="*/ 128478 h 1216800"/>
              <a:gd name="connsiteX389" fmla="*/ 268599 w 1197469"/>
              <a:gd name="connsiteY389" fmla="*/ 107816 h 1216800"/>
              <a:gd name="connsiteX390" fmla="*/ 261330 w 1197469"/>
              <a:gd name="connsiteY390" fmla="*/ 113555 h 1216800"/>
              <a:gd name="connsiteX391" fmla="*/ 311383 w 1197469"/>
              <a:gd name="connsiteY391" fmla="*/ 80922 h 1216800"/>
              <a:gd name="connsiteX392" fmla="*/ 375950 w 1197469"/>
              <a:gd name="connsiteY392" fmla="*/ 48976 h 1216800"/>
              <a:gd name="connsiteX393" fmla="*/ 515190 w 1197469"/>
              <a:gd name="connsiteY393" fmla="*/ 8551 h 1216800"/>
              <a:gd name="connsiteX394" fmla="*/ 588460 w 1197469"/>
              <a:gd name="connsiteY394" fmla="*/ 74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197469" h="1216800">
                <a:moveTo>
                  <a:pt x="39291" y="828753"/>
                </a:moveTo>
                <a:lnTo>
                  <a:pt x="43312" y="838759"/>
                </a:lnTo>
                <a:lnTo>
                  <a:pt x="44018" y="841300"/>
                </a:lnTo>
                <a:cubicBezTo>
                  <a:pt x="46713" y="847588"/>
                  <a:pt x="48959" y="854325"/>
                  <a:pt x="51654" y="860614"/>
                </a:cubicBezTo>
                <a:cubicBezTo>
                  <a:pt x="48959" y="854325"/>
                  <a:pt x="46713" y="848037"/>
                  <a:pt x="44018" y="841749"/>
                </a:cubicBezTo>
                <a:cubicBezTo>
                  <a:pt x="43120" y="838605"/>
                  <a:pt x="41772" y="835460"/>
                  <a:pt x="40425" y="832316"/>
                </a:cubicBezTo>
                <a:close/>
                <a:moveTo>
                  <a:pt x="32372" y="808362"/>
                </a:moveTo>
                <a:lnTo>
                  <a:pt x="37280" y="822435"/>
                </a:lnTo>
                <a:lnTo>
                  <a:pt x="39291" y="828753"/>
                </a:lnTo>
                <a:lnTo>
                  <a:pt x="34585" y="817045"/>
                </a:lnTo>
                <a:close/>
                <a:moveTo>
                  <a:pt x="22442" y="770596"/>
                </a:moveTo>
                <a:lnTo>
                  <a:pt x="26052" y="784705"/>
                </a:lnTo>
                <a:lnTo>
                  <a:pt x="27890" y="790785"/>
                </a:lnTo>
                <a:lnTo>
                  <a:pt x="32372" y="808362"/>
                </a:lnTo>
                <a:lnTo>
                  <a:pt x="30543" y="803121"/>
                </a:lnTo>
                <a:cubicBezTo>
                  <a:pt x="28747" y="796832"/>
                  <a:pt x="26950" y="790095"/>
                  <a:pt x="25153" y="783357"/>
                </a:cubicBezTo>
                <a:close/>
                <a:moveTo>
                  <a:pt x="17959" y="751840"/>
                </a:moveTo>
                <a:lnTo>
                  <a:pt x="20946" y="763555"/>
                </a:lnTo>
                <a:lnTo>
                  <a:pt x="22442" y="770596"/>
                </a:lnTo>
                <a:lnTo>
                  <a:pt x="21111" y="765391"/>
                </a:lnTo>
                <a:close/>
                <a:moveTo>
                  <a:pt x="6888" y="697382"/>
                </a:moveTo>
                <a:lnTo>
                  <a:pt x="14787" y="734563"/>
                </a:lnTo>
                <a:lnTo>
                  <a:pt x="16619" y="746077"/>
                </a:lnTo>
                <a:lnTo>
                  <a:pt x="17959" y="751840"/>
                </a:lnTo>
                <a:lnTo>
                  <a:pt x="8029" y="712895"/>
                </a:lnTo>
                <a:close/>
                <a:moveTo>
                  <a:pt x="0" y="603692"/>
                </a:moveTo>
                <a:lnTo>
                  <a:pt x="6888" y="697382"/>
                </a:lnTo>
                <a:lnTo>
                  <a:pt x="6176" y="694030"/>
                </a:lnTo>
                <a:cubicBezTo>
                  <a:pt x="2021" y="664105"/>
                  <a:pt x="0" y="634011"/>
                  <a:pt x="0" y="603692"/>
                </a:cubicBezTo>
                <a:close/>
                <a:moveTo>
                  <a:pt x="8759" y="602907"/>
                </a:moveTo>
                <a:cubicBezTo>
                  <a:pt x="7861" y="602569"/>
                  <a:pt x="6737" y="604142"/>
                  <a:pt x="5390" y="607735"/>
                </a:cubicBezTo>
                <a:cubicBezTo>
                  <a:pt x="5839" y="653100"/>
                  <a:pt x="10780" y="701161"/>
                  <a:pt x="21111" y="746975"/>
                </a:cubicBezTo>
                <a:cubicBezTo>
                  <a:pt x="31442" y="792790"/>
                  <a:pt x="46713" y="836808"/>
                  <a:pt x="64230" y="875885"/>
                </a:cubicBezTo>
                <a:cubicBezTo>
                  <a:pt x="71417" y="891606"/>
                  <a:pt x="83095" y="913615"/>
                  <a:pt x="97918" y="936971"/>
                </a:cubicBezTo>
                <a:cubicBezTo>
                  <a:pt x="112740" y="960328"/>
                  <a:pt x="131156" y="983684"/>
                  <a:pt x="149122" y="1003447"/>
                </a:cubicBezTo>
                <a:cubicBezTo>
                  <a:pt x="167538" y="1022762"/>
                  <a:pt x="184606" y="1038482"/>
                  <a:pt x="196284" y="1047017"/>
                </a:cubicBezTo>
                <a:cubicBezTo>
                  <a:pt x="207963" y="1055550"/>
                  <a:pt x="213802" y="1057796"/>
                  <a:pt x="209759" y="1050160"/>
                </a:cubicBezTo>
                <a:cubicBezTo>
                  <a:pt x="191344" y="1039830"/>
                  <a:pt x="156758" y="1009287"/>
                  <a:pt x="123969" y="964819"/>
                </a:cubicBezTo>
                <a:cubicBezTo>
                  <a:pt x="107350" y="942361"/>
                  <a:pt x="91180" y="916759"/>
                  <a:pt x="77256" y="889360"/>
                </a:cubicBezTo>
                <a:cubicBezTo>
                  <a:pt x="63332" y="861512"/>
                  <a:pt x="51205" y="832316"/>
                  <a:pt x="42221" y="803121"/>
                </a:cubicBezTo>
                <a:cubicBezTo>
                  <a:pt x="33238" y="773925"/>
                  <a:pt x="26501" y="745179"/>
                  <a:pt x="22009" y="719127"/>
                </a:cubicBezTo>
                <a:cubicBezTo>
                  <a:pt x="21111" y="712390"/>
                  <a:pt x="20212" y="706101"/>
                  <a:pt x="19314" y="699813"/>
                </a:cubicBezTo>
                <a:cubicBezTo>
                  <a:pt x="18416" y="693525"/>
                  <a:pt x="17517" y="687686"/>
                  <a:pt x="17068" y="681847"/>
                </a:cubicBezTo>
                <a:cubicBezTo>
                  <a:pt x="16619" y="676008"/>
                  <a:pt x="16170" y="670618"/>
                  <a:pt x="15272" y="665228"/>
                </a:cubicBezTo>
                <a:cubicBezTo>
                  <a:pt x="14822" y="662533"/>
                  <a:pt x="14822" y="659838"/>
                  <a:pt x="14373" y="657592"/>
                </a:cubicBezTo>
                <a:cubicBezTo>
                  <a:pt x="14373" y="654897"/>
                  <a:pt x="13924" y="652651"/>
                  <a:pt x="13924" y="650405"/>
                </a:cubicBezTo>
                <a:cubicBezTo>
                  <a:pt x="13475" y="640973"/>
                  <a:pt x="12577" y="632888"/>
                  <a:pt x="12127" y="625701"/>
                </a:cubicBezTo>
                <a:cubicBezTo>
                  <a:pt x="11678" y="618964"/>
                  <a:pt x="11229" y="613574"/>
                  <a:pt x="10780" y="609531"/>
                </a:cubicBezTo>
                <a:cubicBezTo>
                  <a:pt x="10331" y="605489"/>
                  <a:pt x="9657" y="603243"/>
                  <a:pt x="8759" y="602907"/>
                </a:cubicBezTo>
                <a:close/>
                <a:moveTo>
                  <a:pt x="38328" y="410046"/>
                </a:moveTo>
                <a:lnTo>
                  <a:pt x="19982" y="466989"/>
                </a:lnTo>
                <a:lnTo>
                  <a:pt x="28802" y="432835"/>
                </a:lnTo>
                <a:close/>
                <a:moveTo>
                  <a:pt x="114764" y="261271"/>
                </a:moveTo>
                <a:lnTo>
                  <a:pt x="101062" y="280295"/>
                </a:lnTo>
                <a:lnTo>
                  <a:pt x="94166" y="291886"/>
                </a:lnTo>
                <a:lnTo>
                  <a:pt x="98367" y="285236"/>
                </a:lnTo>
                <a:cubicBezTo>
                  <a:pt x="100163" y="282541"/>
                  <a:pt x="102409" y="279846"/>
                  <a:pt x="104206" y="276701"/>
                </a:cubicBezTo>
                <a:close/>
                <a:moveTo>
                  <a:pt x="946661" y="165628"/>
                </a:moveTo>
                <a:lnTo>
                  <a:pt x="946873" y="165787"/>
                </a:lnTo>
                <a:lnTo>
                  <a:pt x="950430" y="168004"/>
                </a:lnTo>
                <a:close/>
                <a:moveTo>
                  <a:pt x="237872" y="162842"/>
                </a:moveTo>
                <a:lnTo>
                  <a:pt x="237607" y="163063"/>
                </a:lnTo>
                <a:cubicBezTo>
                  <a:pt x="228624" y="170699"/>
                  <a:pt x="221437" y="178335"/>
                  <a:pt x="215598" y="184623"/>
                </a:cubicBezTo>
                <a:cubicBezTo>
                  <a:pt x="209310" y="190013"/>
                  <a:pt x="202573" y="195403"/>
                  <a:pt x="196284" y="201242"/>
                </a:cubicBezTo>
                <a:lnTo>
                  <a:pt x="208267" y="189727"/>
                </a:lnTo>
                <a:lnTo>
                  <a:pt x="233883" y="166001"/>
                </a:lnTo>
                <a:close/>
                <a:moveTo>
                  <a:pt x="259705" y="145546"/>
                </a:moveTo>
                <a:lnTo>
                  <a:pt x="237872" y="162842"/>
                </a:lnTo>
                <a:lnTo>
                  <a:pt x="251531" y="151385"/>
                </a:lnTo>
                <a:close/>
                <a:moveTo>
                  <a:pt x="228380" y="140251"/>
                </a:moveTo>
                <a:lnTo>
                  <a:pt x="209261" y="155610"/>
                </a:lnTo>
                <a:lnTo>
                  <a:pt x="197424" y="168058"/>
                </a:lnTo>
                <a:lnTo>
                  <a:pt x="192691" y="172495"/>
                </a:lnTo>
                <a:cubicBezTo>
                  <a:pt x="190445" y="174741"/>
                  <a:pt x="187750" y="177436"/>
                  <a:pt x="185504" y="179682"/>
                </a:cubicBezTo>
                <a:cubicBezTo>
                  <a:pt x="180564" y="184623"/>
                  <a:pt x="175623" y="189564"/>
                  <a:pt x="170682" y="194505"/>
                </a:cubicBezTo>
                <a:lnTo>
                  <a:pt x="148430" y="219583"/>
                </a:lnTo>
                <a:lnTo>
                  <a:pt x="133423" y="235365"/>
                </a:lnTo>
                <a:lnTo>
                  <a:pt x="116495" y="258867"/>
                </a:lnTo>
                <a:lnTo>
                  <a:pt x="142385" y="226395"/>
                </a:lnTo>
                <a:lnTo>
                  <a:pt x="148430" y="219583"/>
                </a:lnTo>
                <a:lnTo>
                  <a:pt x="197424" y="168058"/>
                </a:lnTo>
                <a:lnTo>
                  <a:pt x="199878" y="165758"/>
                </a:lnTo>
                <a:cubicBezTo>
                  <a:pt x="203920" y="161715"/>
                  <a:pt x="208412" y="158122"/>
                  <a:pt x="212454" y="154080"/>
                </a:cubicBezTo>
                <a:lnTo>
                  <a:pt x="225480" y="142851"/>
                </a:lnTo>
                <a:close/>
                <a:moveTo>
                  <a:pt x="949512" y="114265"/>
                </a:moveTo>
                <a:cubicBezTo>
                  <a:pt x="949496" y="113974"/>
                  <a:pt x="950188" y="114027"/>
                  <a:pt x="951819" y="114553"/>
                </a:cubicBezTo>
                <a:cubicBezTo>
                  <a:pt x="953995" y="115255"/>
                  <a:pt x="957841" y="116799"/>
                  <a:pt x="963905" y="119494"/>
                </a:cubicBezTo>
                <a:cubicBezTo>
                  <a:pt x="986363" y="134766"/>
                  <a:pt x="973786" y="129376"/>
                  <a:pt x="962557" y="122638"/>
                </a:cubicBezTo>
                <a:cubicBezTo>
                  <a:pt x="955988" y="119101"/>
                  <a:pt x="949561" y="115138"/>
                  <a:pt x="949512" y="114265"/>
                </a:cubicBezTo>
                <a:close/>
                <a:moveTo>
                  <a:pt x="815144" y="90501"/>
                </a:moveTo>
                <a:lnTo>
                  <a:pt x="830054" y="96587"/>
                </a:lnTo>
                <a:lnTo>
                  <a:pt x="852962" y="106917"/>
                </a:lnTo>
                <a:lnTo>
                  <a:pt x="874970" y="118147"/>
                </a:lnTo>
                <a:cubicBezTo>
                  <a:pt x="868233" y="114553"/>
                  <a:pt x="861495" y="110960"/>
                  <a:pt x="854758" y="106917"/>
                </a:cubicBezTo>
                <a:lnTo>
                  <a:pt x="846941" y="103179"/>
                </a:lnTo>
                <a:lnTo>
                  <a:pt x="829407" y="95707"/>
                </a:lnTo>
                <a:lnTo>
                  <a:pt x="821070" y="92545"/>
                </a:lnTo>
                <a:close/>
                <a:moveTo>
                  <a:pt x="353491" y="88502"/>
                </a:moveTo>
                <a:cubicBezTo>
                  <a:pt x="323847" y="103324"/>
                  <a:pt x="294651" y="120842"/>
                  <a:pt x="267252" y="140156"/>
                </a:cubicBezTo>
                <a:lnTo>
                  <a:pt x="259705" y="145546"/>
                </a:lnTo>
                <a:lnTo>
                  <a:pt x="266298" y="140324"/>
                </a:lnTo>
                <a:cubicBezTo>
                  <a:pt x="292967" y="121066"/>
                  <a:pt x="322499" y="103325"/>
                  <a:pt x="353491" y="88502"/>
                </a:cubicBezTo>
                <a:close/>
                <a:moveTo>
                  <a:pt x="414921" y="84193"/>
                </a:moveTo>
                <a:lnTo>
                  <a:pt x="406493" y="87154"/>
                </a:lnTo>
                <a:lnTo>
                  <a:pt x="404517" y="88001"/>
                </a:lnTo>
                <a:close/>
                <a:moveTo>
                  <a:pt x="312168" y="79968"/>
                </a:moveTo>
                <a:cubicBezTo>
                  <a:pt x="304532" y="84460"/>
                  <a:pt x="297346" y="89850"/>
                  <a:pt x="289710" y="94341"/>
                </a:cubicBezTo>
                <a:cubicBezTo>
                  <a:pt x="282074" y="98384"/>
                  <a:pt x="275337" y="102875"/>
                  <a:pt x="268150" y="107367"/>
                </a:cubicBezTo>
                <a:cubicBezTo>
                  <a:pt x="272642" y="104223"/>
                  <a:pt x="276684" y="101079"/>
                  <a:pt x="281176" y="97485"/>
                </a:cubicBezTo>
                <a:cubicBezTo>
                  <a:pt x="288812" y="92994"/>
                  <a:pt x="304083" y="84010"/>
                  <a:pt x="312168" y="79968"/>
                </a:cubicBezTo>
                <a:close/>
                <a:moveTo>
                  <a:pt x="719162" y="61146"/>
                </a:moveTo>
                <a:lnTo>
                  <a:pt x="785587" y="79069"/>
                </a:lnTo>
                <a:cubicBezTo>
                  <a:pt x="774358" y="75476"/>
                  <a:pt x="763129" y="72781"/>
                  <a:pt x="751900" y="70086"/>
                </a:cubicBezTo>
                <a:cubicBezTo>
                  <a:pt x="746510" y="68739"/>
                  <a:pt x="740671" y="67841"/>
                  <a:pt x="734831" y="66493"/>
                </a:cubicBezTo>
                <a:lnTo>
                  <a:pt x="725593" y="64791"/>
                </a:lnTo>
                <a:lnTo>
                  <a:pt x="775091" y="77518"/>
                </a:lnTo>
                <a:lnTo>
                  <a:pt x="787336" y="82000"/>
                </a:lnTo>
                <a:lnTo>
                  <a:pt x="803017" y="86243"/>
                </a:lnTo>
                <a:lnTo>
                  <a:pt x="785587" y="79968"/>
                </a:lnTo>
                <a:cubicBezTo>
                  <a:pt x="790977" y="81765"/>
                  <a:pt x="796815" y="83561"/>
                  <a:pt x="802205" y="84909"/>
                </a:cubicBezTo>
                <a:lnTo>
                  <a:pt x="804624" y="85758"/>
                </a:lnTo>
                <a:lnTo>
                  <a:pt x="797714" y="83112"/>
                </a:lnTo>
                <a:cubicBezTo>
                  <a:pt x="790977" y="80866"/>
                  <a:pt x="783790" y="78172"/>
                  <a:pt x="777052" y="75925"/>
                </a:cubicBezTo>
                <a:cubicBezTo>
                  <a:pt x="763128" y="71883"/>
                  <a:pt x="749204" y="67392"/>
                  <a:pt x="734831" y="64247"/>
                </a:cubicBezTo>
                <a:close/>
                <a:moveTo>
                  <a:pt x="652221" y="51642"/>
                </a:moveTo>
                <a:lnTo>
                  <a:pt x="714251" y="60174"/>
                </a:lnTo>
                <a:lnTo>
                  <a:pt x="691711" y="55713"/>
                </a:lnTo>
                <a:close/>
                <a:moveTo>
                  <a:pt x="562560" y="51546"/>
                </a:moveTo>
                <a:lnTo>
                  <a:pt x="560107" y="51671"/>
                </a:lnTo>
                <a:lnTo>
                  <a:pt x="547048" y="53137"/>
                </a:lnTo>
                <a:lnTo>
                  <a:pt x="556963" y="52120"/>
                </a:lnTo>
                <a:close/>
                <a:moveTo>
                  <a:pt x="604125" y="49425"/>
                </a:moveTo>
                <a:lnTo>
                  <a:pt x="585202" y="50390"/>
                </a:lnTo>
                <a:lnTo>
                  <a:pt x="635535" y="50707"/>
                </a:lnTo>
                <a:close/>
                <a:moveTo>
                  <a:pt x="824215" y="48527"/>
                </a:moveTo>
                <a:lnTo>
                  <a:pt x="839606" y="52924"/>
                </a:lnTo>
                <a:lnTo>
                  <a:pt x="854882" y="58083"/>
                </a:lnTo>
                <a:lnTo>
                  <a:pt x="870029" y="63798"/>
                </a:lnTo>
                <a:cubicBezTo>
                  <a:pt x="909556" y="80866"/>
                  <a:pt x="946387" y="101528"/>
                  <a:pt x="980972" y="125783"/>
                </a:cubicBezTo>
                <a:cubicBezTo>
                  <a:pt x="982769" y="127130"/>
                  <a:pt x="985015" y="128927"/>
                  <a:pt x="986812" y="130274"/>
                </a:cubicBezTo>
                <a:cubicBezTo>
                  <a:pt x="976930" y="124884"/>
                  <a:pt x="969294" y="121740"/>
                  <a:pt x="963455" y="119045"/>
                </a:cubicBezTo>
                <a:cubicBezTo>
                  <a:pt x="960760" y="117248"/>
                  <a:pt x="957167" y="115003"/>
                  <a:pt x="953124" y="112308"/>
                </a:cubicBezTo>
                <a:cubicBezTo>
                  <a:pt x="949082" y="109613"/>
                  <a:pt x="944141" y="106918"/>
                  <a:pt x="938751" y="103774"/>
                </a:cubicBezTo>
                <a:cubicBezTo>
                  <a:pt x="927971" y="97036"/>
                  <a:pt x="913149" y="89850"/>
                  <a:pt x="895182" y="81315"/>
                </a:cubicBezTo>
                <a:cubicBezTo>
                  <a:pt x="883504" y="75477"/>
                  <a:pt x="872275" y="69637"/>
                  <a:pt x="859698" y="63798"/>
                </a:cubicBezTo>
                <a:cubicBezTo>
                  <a:pt x="853859" y="61103"/>
                  <a:pt x="848020" y="58408"/>
                  <a:pt x="842181" y="55713"/>
                </a:cubicBezTo>
                <a:close/>
                <a:moveTo>
                  <a:pt x="539184" y="31670"/>
                </a:moveTo>
                <a:lnTo>
                  <a:pt x="519570" y="33648"/>
                </a:lnTo>
                <a:cubicBezTo>
                  <a:pt x="510587" y="34827"/>
                  <a:pt x="501266" y="36399"/>
                  <a:pt x="491385" y="38645"/>
                </a:cubicBezTo>
                <a:lnTo>
                  <a:pt x="469247" y="44451"/>
                </a:lnTo>
                <a:lnTo>
                  <a:pt x="505926" y="36624"/>
                </a:lnTo>
                <a:close/>
                <a:moveTo>
                  <a:pt x="567743" y="29661"/>
                </a:moveTo>
                <a:lnTo>
                  <a:pt x="550013" y="30506"/>
                </a:lnTo>
                <a:lnTo>
                  <a:pt x="553369" y="30111"/>
                </a:lnTo>
                <a:cubicBezTo>
                  <a:pt x="552022" y="30111"/>
                  <a:pt x="550225" y="30560"/>
                  <a:pt x="548878" y="30560"/>
                </a:cubicBezTo>
                <a:lnTo>
                  <a:pt x="550013" y="30506"/>
                </a:lnTo>
                <a:lnTo>
                  <a:pt x="549550" y="30560"/>
                </a:lnTo>
                <a:lnTo>
                  <a:pt x="549776" y="30560"/>
                </a:lnTo>
                <a:cubicBezTo>
                  <a:pt x="521478" y="34602"/>
                  <a:pt x="489139" y="40891"/>
                  <a:pt x="455002" y="50323"/>
                </a:cubicBezTo>
                <a:cubicBezTo>
                  <a:pt x="421764" y="59756"/>
                  <a:pt x="386730" y="72332"/>
                  <a:pt x="353491" y="88502"/>
                </a:cubicBezTo>
                <a:cubicBezTo>
                  <a:pt x="371682" y="79294"/>
                  <a:pt x="390211" y="71097"/>
                  <a:pt x="408851" y="63911"/>
                </a:cubicBezTo>
                <a:lnTo>
                  <a:pt x="462517" y="46165"/>
                </a:lnTo>
                <a:lnTo>
                  <a:pt x="454104" y="48077"/>
                </a:lnTo>
                <a:lnTo>
                  <a:pt x="445570" y="50772"/>
                </a:lnTo>
                <a:cubicBezTo>
                  <a:pt x="439282" y="52569"/>
                  <a:pt x="432544" y="54815"/>
                  <a:pt x="426256" y="56611"/>
                </a:cubicBezTo>
                <a:lnTo>
                  <a:pt x="406942" y="63349"/>
                </a:lnTo>
                <a:cubicBezTo>
                  <a:pt x="403798" y="64696"/>
                  <a:pt x="400654" y="65594"/>
                  <a:pt x="397509" y="66942"/>
                </a:cubicBezTo>
                <a:lnTo>
                  <a:pt x="388077" y="70984"/>
                </a:lnTo>
                <a:cubicBezTo>
                  <a:pt x="362924" y="80866"/>
                  <a:pt x="338669" y="93443"/>
                  <a:pt x="315762" y="106469"/>
                </a:cubicBezTo>
                <a:cubicBezTo>
                  <a:pt x="309923" y="110062"/>
                  <a:pt x="304533" y="113206"/>
                  <a:pt x="298693" y="116799"/>
                </a:cubicBezTo>
                <a:cubicBezTo>
                  <a:pt x="292855" y="120392"/>
                  <a:pt x="287914" y="123986"/>
                  <a:pt x="282075" y="127579"/>
                </a:cubicBezTo>
                <a:cubicBezTo>
                  <a:pt x="271295" y="134766"/>
                  <a:pt x="260964" y="142851"/>
                  <a:pt x="250633" y="150487"/>
                </a:cubicBezTo>
                <a:lnTo>
                  <a:pt x="233883" y="166001"/>
                </a:lnTo>
                <a:lnTo>
                  <a:pt x="228617" y="170172"/>
                </a:lnTo>
                <a:lnTo>
                  <a:pt x="208267" y="189727"/>
                </a:lnTo>
                <a:lnTo>
                  <a:pt x="195835" y="201242"/>
                </a:lnTo>
                <a:cubicBezTo>
                  <a:pt x="190445" y="206632"/>
                  <a:pt x="185504" y="212022"/>
                  <a:pt x="181013" y="217412"/>
                </a:cubicBezTo>
                <a:cubicBezTo>
                  <a:pt x="176521" y="222802"/>
                  <a:pt x="171581" y="228192"/>
                  <a:pt x="167089" y="233582"/>
                </a:cubicBezTo>
                <a:cubicBezTo>
                  <a:pt x="158555" y="244811"/>
                  <a:pt x="150021" y="255591"/>
                  <a:pt x="142385" y="266820"/>
                </a:cubicBezTo>
                <a:cubicBezTo>
                  <a:pt x="134300" y="278049"/>
                  <a:pt x="127563" y="289727"/>
                  <a:pt x="119926" y="301406"/>
                </a:cubicBezTo>
                <a:cubicBezTo>
                  <a:pt x="113189" y="313533"/>
                  <a:pt x="106003" y="325660"/>
                  <a:pt x="99265" y="338686"/>
                </a:cubicBezTo>
                <a:cubicBezTo>
                  <a:pt x="101511" y="335093"/>
                  <a:pt x="103757" y="331050"/>
                  <a:pt x="106452" y="326559"/>
                </a:cubicBezTo>
                <a:cubicBezTo>
                  <a:pt x="109147" y="322516"/>
                  <a:pt x="111842" y="318024"/>
                  <a:pt x="114986" y="313533"/>
                </a:cubicBezTo>
                <a:cubicBezTo>
                  <a:pt x="117681" y="309041"/>
                  <a:pt x="120825" y="304999"/>
                  <a:pt x="123520" y="300507"/>
                </a:cubicBezTo>
                <a:cubicBezTo>
                  <a:pt x="127563" y="297812"/>
                  <a:pt x="130257" y="293770"/>
                  <a:pt x="132503" y="290176"/>
                </a:cubicBezTo>
                <a:cubicBezTo>
                  <a:pt x="139690" y="278498"/>
                  <a:pt x="147775" y="267718"/>
                  <a:pt x="155860" y="256040"/>
                </a:cubicBezTo>
                <a:cubicBezTo>
                  <a:pt x="164394" y="245260"/>
                  <a:pt x="172928" y="234031"/>
                  <a:pt x="182360" y="223700"/>
                </a:cubicBezTo>
                <a:cubicBezTo>
                  <a:pt x="191344" y="212920"/>
                  <a:pt x="201674" y="203039"/>
                  <a:pt x="211556" y="193157"/>
                </a:cubicBezTo>
                <a:cubicBezTo>
                  <a:pt x="221887" y="183725"/>
                  <a:pt x="232217" y="173843"/>
                  <a:pt x="243447" y="164860"/>
                </a:cubicBezTo>
                <a:cubicBezTo>
                  <a:pt x="248837" y="160368"/>
                  <a:pt x="254227" y="155877"/>
                  <a:pt x="260065" y="151385"/>
                </a:cubicBezTo>
                <a:cubicBezTo>
                  <a:pt x="265905" y="147342"/>
                  <a:pt x="271295" y="142851"/>
                  <a:pt x="277134" y="138808"/>
                </a:cubicBezTo>
                <a:cubicBezTo>
                  <a:pt x="282973" y="134766"/>
                  <a:pt x="288812" y="130723"/>
                  <a:pt x="294651" y="126681"/>
                </a:cubicBezTo>
                <a:cubicBezTo>
                  <a:pt x="300490" y="122638"/>
                  <a:pt x="306778" y="119045"/>
                  <a:pt x="312618" y="115452"/>
                </a:cubicBezTo>
                <a:lnTo>
                  <a:pt x="321601" y="110062"/>
                </a:lnTo>
                <a:cubicBezTo>
                  <a:pt x="324745" y="108265"/>
                  <a:pt x="327889" y="106469"/>
                  <a:pt x="331033" y="105121"/>
                </a:cubicBezTo>
                <a:cubicBezTo>
                  <a:pt x="337322" y="101977"/>
                  <a:pt x="343161" y="98384"/>
                  <a:pt x="349449" y="95239"/>
                </a:cubicBezTo>
                <a:cubicBezTo>
                  <a:pt x="362026" y="88951"/>
                  <a:pt x="374602" y="82663"/>
                  <a:pt x="387179" y="77722"/>
                </a:cubicBezTo>
                <a:cubicBezTo>
                  <a:pt x="426256" y="60654"/>
                  <a:pt x="469825" y="49425"/>
                  <a:pt x="512945" y="42687"/>
                </a:cubicBezTo>
                <a:cubicBezTo>
                  <a:pt x="556064" y="35950"/>
                  <a:pt x="598735" y="34153"/>
                  <a:pt x="637363" y="33255"/>
                </a:cubicBezTo>
                <a:lnTo>
                  <a:pt x="637363" y="30560"/>
                </a:lnTo>
                <a:cubicBezTo>
                  <a:pt x="634668" y="30560"/>
                  <a:pt x="631524" y="31009"/>
                  <a:pt x="628829" y="31009"/>
                </a:cubicBezTo>
                <a:cubicBezTo>
                  <a:pt x="621193" y="30560"/>
                  <a:pt x="614006" y="30111"/>
                  <a:pt x="607269" y="30111"/>
                </a:cubicBezTo>
                <a:cubicBezTo>
                  <a:pt x="600531" y="29661"/>
                  <a:pt x="593794" y="29661"/>
                  <a:pt x="587056" y="29661"/>
                </a:cubicBezTo>
                <a:cubicBezTo>
                  <a:pt x="580319" y="29661"/>
                  <a:pt x="574031" y="29212"/>
                  <a:pt x="567743" y="29661"/>
                </a:cubicBezTo>
                <a:close/>
                <a:moveTo>
                  <a:pt x="674261" y="11083"/>
                </a:moveTo>
                <a:lnTo>
                  <a:pt x="742018" y="17534"/>
                </a:lnTo>
                <a:cubicBezTo>
                  <a:pt x="786934" y="27865"/>
                  <a:pt x="831402" y="44035"/>
                  <a:pt x="873174" y="64247"/>
                </a:cubicBezTo>
                <a:cubicBezTo>
                  <a:pt x="872275" y="63798"/>
                  <a:pt x="871377" y="63798"/>
                  <a:pt x="870479" y="63349"/>
                </a:cubicBezTo>
                <a:lnTo>
                  <a:pt x="854882" y="58083"/>
                </a:lnTo>
                <a:lnTo>
                  <a:pt x="846223" y="54815"/>
                </a:lnTo>
                <a:lnTo>
                  <a:pt x="839606" y="52924"/>
                </a:lnTo>
                <a:lnTo>
                  <a:pt x="819831" y="46247"/>
                </a:lnTo>
                <a:lnTo>
                  <a:pt x="824664" y="47628"/>
                </a:lnTo>
                <a:cubicBezTo>
                  <a:pt x="805799" y="40441"/>
                  <a:pt x="786036" y="33704"/>
                  <a:pt x="766722" y="28314"/>
                </a:cubicBezTo>
                <a:close/>
                <a:moveTo>
                  <a:pt x="661822" y="9898"/>
                </a:moveTo>
                <a:lnTo>
                  <a:pt x="667906" y="9898"/>
                </a:lnTo>
                <a:lnTo>
                  <a:pt x="674261" y="11083"/>
                </a:lnTo>
                <a:close/>
                <a:moveTo>
                  <a:pt x="588460" y="747"/>
                </a:moveTo>
                <a:cubicBezTo>
                  <a:pt x="613221" y="-433"/>
                  <a:pt x="638261" y="-208"/>
                  <a:pt x="663414" y="1364"/>
                </a:cubicBezTo>
                <a:cubicBezTo>
                  <a:pt x="713721" y="4958"/>
                  <a:pt x="764476" y="14839"/>
                  <a:pt x="814333" y="31009"/>
                </a:cubicBezTo>
                <a:cubicBezTo>
                  <a:pt x="864190" y="47179"/>
                  <a:pt x="918090" y="75027"/>
                  <a:pt x="961659" y="105121"/>
                </a:cubicBezTo>
                <a:cubicBezTo>
                  <a:pt x="896081" y="63349"/>
                  <a:pt x="821071" y="32356"/>
                  <a:pt x="742018" y="17085"/>
                </a:cubicBezTo>
                <a:cubicBezTo>
                  <a:pt x="703839" y="8102"/>
                  <a:pt x="666109" y="3161"/>
                  <a:pt x="629727" y="2263"/>
                </a:cubicBezTo>
                <a:cubicBezTo>
                  <a:pt x="593794" y="915"/>
                  <a:pt x="559658" y="4508"/>
                  <a:pt x="529563" y="10348"/>
                </a:cubicBezTo>
                <a:cubicBezTo>
                  <a:pt x="522377" y="11695"/>
                  <a:pt x="515640" y="13043"/>
                  <a:pt x="508453" y="14390"/>
                </a:cubicBezTo>
                <a:cubicBezTo>
                  <a:pt x="501715" y="16187"/>
                  <a:pt x="494529" y="17534"/>
                  <a:pt x="487791" y="19331"/>
                </a:cubicBezTo>
                <a:cubicBezTo>
                  <a:pt x="529788" y="10348"/>
                  <a:pt x="572571" y="5744"/>
                  <a:pt x="615241" y="5463"/>
                </a:cubicBezTo>
                <a:lnTo>
                  <a:pt x="661822" y="9898"/>
                </a:lnTo>
                <a:lnTo>
                  <a:pt x="576726" y="9898"/>
                </a:lnTo>
                <a:cubicBezTo>
                  <a:pt x="569539" y="10348"/>
                  <a:pt x="562802" y="11695"/>
                  <a:pt x="556064" y="12593"/>
                </a:cubicBezTo>
                <a:cubicBezTo>
                  <a:pt x="542140" y="14390"/>
                  <a:pt x="528216" y="17085"/>
                  <a:pt x="514292" y="19331"/>
                </a:cubicBezTo>
                <a:cubicBezTo>
                  <a:pt x="565946" y="10797"/>
                  <a:pt x="618947" y="8551"/>
                  <a:pt x="671050" y="12593"/>
                </a:cubicBezTo>
                <a:cubicBezTo>
                  <a:pt x="703390" y="15288"/>
                  <a:pt x="735280" y="20678"/>
                  <a:pt x="766722" y="28314"/>
                </a:cubicBezTo>
                <a:lnTo>
                  <a:pt x="819831" y="46247"/>
                </a:lnTo>
                <a:lnTo>
                  <a:pt x="818376" y="45831"/>
                </a:lnTo>
                <a:cubicBezTo>
                  <a:pt x="814333" y="44484"/>
                  <a:pt x="807596" y="43136"/>
                  <a:pt x="800858" y="42238"/>
                </a:cubicBezTo>
                <a:cubicBezTo>
                  <a:pt x="794121" y="41340"/>
                  <a:pt x="786934" y="39992"/>
                  <a:pt x="781095" y="39992"/>
                </a:cubicBezTo>
                <a:cubicBezTo>
                  <a:pt x="769417" y="39992"/>
                  <a:pt x="763129" y="41340"/>
                  <a:pt x="775256" y="46281"/>
                </a:cubicBezTo>
                <a:cubicBezTo>
                  <a:pt x="807596" y="55713"/>
                  <a:pt x="842181" y="68739"/>
                  <a:pt x="874970" y="84909"/>
                </a:cubicBezTo>
                <a:cubicBezTo>
                  <a:pt x="907759" y="101079"/>
                  <a:pt x="938751" y="119943"/>
                  <a:pt x="964803" y="138359"/>
                </a:cubicBezTo>
                <a:cubicBezTo>
                  <a:pt x="977380" y="147792"/>
                  <a:pt x="989507" y="156775"/>
                  <a:pt x="999838" y="165758"/>
                </a:cubicBezTo>
                <a:cubicBezTo>
                  <a:pt x="1004778" y="170250"/>
                  <a:pt x="1009719" y="173843"/>
                  <a:pt x="1014211" y="177885"/>
                </a:cubicBezTo>
                <a:cubicBezTo>
                  <a:pt x="1018703" y="181928"/>
                  <a:pt x="1022745" y="185521"/>
                  <a:pt x="1026339" y="189115"/>
                </a:cubicBezTo>
                <a:cubicBezTo>
                  <a:pt x="1033525" y="195852"/>
                  <a:pt x="1038915" y="201691"/>
                  <a:pt x="1042957" y="205285"/>
                </a:cubicBezTo>
                <a:cubicBezTo>
                  <a:pt x="1044754" y="207081"/>
                  <a:pt x="1046102" y="208878"/>
                  <a:pt x="1047449" y="209776"/>
                </a:cubicBezTo>
                <a:cubicBezTo>
                  <a:pt x="1048347" y="210675"/>
                  <a:pt x="1048797" y="211573"/>
                  <a:pt x="1048797" y="211573"/>
                </a:cubicBezTo>
                <a:cubicBezTo>
                  <a:pt x="1049246" y="212471"/>
                  <a:pt x="1047000" y="211123"/>
                  <a:pt x="1042957" y="207530"/>
                </a:cubicBezTo>
                <a:cubicBezTo>
                  <a:pt x="1038915" y="203937"/>
                  <a:pt x="1033076" y="198098"/>
                  <a:pt x="1025440" y="191810"/>
                </a:cubicBezTo>
                <a:cubicBezTo>
                  <a:pt x="1021847" y="188665"/>
                  <a:pt x="1017355" y="185072"/>
                  <a:pt x="1012864" y="181030"/>
                </a:cubicBezTo>
                <a:cubicBezTo>
                  <a:pt x="1008372" y="176987"/>
                  <a:pt x="1003431" y="173394"/>
                  <a:pt x="998490" y="169351"/>
                </a:cubicBezTo>
                <a:cubicBezTo>
                  <a:pt x="988609" y="161266"/>
                  <a:pt x="977380" y="153182"/>
                  <a:pt x="966151" y="145097"/>
                </a:cubicBezTo>
                <a:cubicBezTo>
                  <a:pt x="943693" y="129376"/>
                  <a:pt x="920336" y="115002"/>
                  <a:pt x="902370" y="105570"/>
                </a:cubicBezTo>
                <a:cubicBezTo>
                  <a:pt x="897878" y="103324"/>
                  <a:pt x="893835" y="101079"/>
                  <a:pt x="890242" y="99282"/>
                </a:cubicBezTo>
                <a:cubicBezTo>
                  <a:pt x="886649" y="97485"/>
                  <a:pt x="883504" y="96138"/>
                  <a:pt x="881259" y="94790"/>
                </a:cubicBezTo>
                <a:cubicBezTo>
                  <a:pt x="876318" y="92544"/>
                  <a:pt x="874072" y="91646"/>
                  <a:pt x="874970" y="92095"/>
                </a:cubicBezTo>
                <a:cubicBezTo>
                  <a:pt x="880360" y="95239"/>
                  <a:pt x="886199" y="97934"/>
                  <a:pt x="891589" y="101528"/>
                </a:cubicBezTo>
                <a:cubicBezTo>
                  <a:pt x="896979" y="104672"/>
                  <a:pt x="902370" y="108265"/>
                  <a:pt x="907759" y="111409"/>
                </a:cubicBezTo>
                <a:cubicBezTo>
                  <a:pt x="896979" y="106019"/>
                  <a:pt x="886199" y="100629"/>
                  <a:pt x="876318" y="96587"/>
                </a:cubicBezTo>
                <a:cubicBezTo>
                  <a:pt x="870479" y="93892"/>
                  <a:pt x="864190" y="90748"/>
                  <a:pt x="857902" y="87604"/>
                </a:cubicBezTo>
                <a:cubicBezTo>
                  <a:pt x="851614" y="84909"/>
                  <a:pt x="844877" y="81764"/>
                  <a:pt x="838588" y="79069"/>
                </a:cubicBezTo>
                <a:cubicBezTo>
                  <a:pt x="832300" y="76374"/>
                  <a:pt x="826012" y="74129"/>
                  <a:pt x="820172" y="71883"/>
                </a:cubicBezTo>
                <a:cubicBezTo>
                  <a:pt x="814333" y="70086"/>
                  <a:pt x="809392" y="67841"/>
                  <a:pt x="805350" y="66942"/>
                </a:cubicBezTo>
                <a:cubicBezTo>
                  <a:pt x="776154" y="59306"/>
                  <a:pt x="745162" y="51671"/>
                  <a:pt x="712822" y="46281"/>
                </a:cubicBezTo>
                <a:cubicBezTo>
                  <a:pt x="708780" y="45831"/>
                  <a:pt x="704738" y="44933"/>
                  <a:pt x="700695" y="44484"/>
                </a:cubicBezTo>
                <a:cubicBezTo>
                  <a:pt x="696653" y="43586"/>
                  <a:pt x="692610" y="43136"/>
                  <a:pt x="688118" y="42687"/>
                </a:cubicBezTo>
                <a:cubicBezTo>
                  <a:pt x="680033" y="41789"/>
                  <a:pt x="671499" y="40891"/>
                  <a:pt x="662965" y="39992"/>
                </a:cubicBezTo>
                <a:cubicBezTo>
                  <a:pt x="654431" y="39543"/>
                  <a:pt x="646346" y="39094"/>
                  <a:pt x="637812" y="38645"/>
                </a:cubicBezTo>
                <a:cubicBezTo>
                  <a:pt x="629278" y="38196"/>
                  <a:pt x="620744" y="38645"/>
                  <a:pt x="612659" y="39094"/>
                </a:cubicBezTo>
                <a:cubicBezTo>
                  <a:pt x="609964" y="39094"/>
                  <a:pt x="607269" y="39094"/>
                  <a:pt x="604574" y="39543"/>
                </a:cubicBezTo>
                <a:cubicBezTo>
                  <a:pt x="601879" y="39992"/>
                  <a:pt x="599184" y="39992"/>
                  <a:pt x="596489" y="40441"/>
                </a:cubicBezTo>
                <a:cubicBezTo>
                  <a:pt x="591099" y="40891"/>
                  <a:pt x="585260" y="41340"/>
                  <a:pt x="579870" y="41789"/>
                </a:cubicBezTo>
                <a:cubicBezTo>
                  <a:pt x="574031" y="42238"/>
                  <a:pt x="568192" y="43136"/>
                  <a:pt x="562353" y="44035"/>
                </a:cubicBezTo>
                <a:cubicBezTo>
                  <a:pt x="556513" y="44933"/>
                  <a:pt x="550674" y="45831"/>
                  <a:pt x="544835" y="46730"/>
                </a:cubicBezTo>
                <a:cubicBezTo>
                  <a:pt x="521030" y="51221"/>
                  <a:pt x="496325" y="56611"/>
                  <a:pt x="472520" y="64247"/>
                </a:cubicBezTo>
                <a:cubicBezTo>
                  <a:pt x="472520" y="65146"/>
                  <a:pt x="466681" y="66493"/>
                  <a:pt x="461740" y="68289"/>
                </a:cubicBezTo>
                <a:cubicBezTo>
                  <a:pt x="456799" y="69637"/>
                  <a:pt x="452757" y="71434"/>
                  <a:pt x="457248" y="70984"/>
                </a:cubicBezTo>
                <a:lnTo>
                  <a:pt x="449786" y="73243"/>
                </a:lnTo>
                <a:lnTo>
                  <a:pt x="488256" y="63351"/>
                </a:lnTo>
                <a:lnTo>
                  <a:pt x="494791" y="62354"/>
                </a:lnTo>
                <a:lnTo>
                  <a:pt x="505309" y="59756"/>
                </a:lnTo>
                <a:lnTo>
                  <a:pt x="538193" y="54130"/>
                </a:lnTo>
                <a:lnTo>
                  <a:pt x="516089" y="56612"/>
                </a:lnTo>
                <a:cubicBezTo>
                  <a:pt x="501266" y="59307"/>
                  <a:pt x="486444" y="61552"/>
                  <a:pt x="472071" y="65146"/>
                </a:cubicBezTo>
                <a:cubicBezTo>
                  <a:pt x="552022" y="41789"/>
                  <a:pt x="637812" y="38645"/>
                  <a:pt x="721805" y="50323"/>
                </a:cubicBezTo>
                <a:cubicBezTo>
                  <a:pt x="764027" y="56612"/>
                  <a:pt x="811189" y="70985"/>
                  <a:pt x="853859" y="90299"/>
                </a:cubicBezTo>
                <a:cubicBezTo>
                  <a:pt x="896979" y="109164"/>
                  <a:pt x="935158" y="132969"/>
                  <a:pt x="963904" y="151834"/>
                </a:cubicBezTo>
                <a:cubicBezTo>
                  <a:pt x="964802" y="152733"/>
                  <a:pt x="966150" y="153182"/>
                  <a:pt x="967049" y="154080"/>
                </a:cubicBezTo>
                <a:cubicBezTo>
                  <a:pt x="1030380" y="203488"/>
                  <a:pt x="1084729" y="264574"/>
                  <a:pt x="1124705" y="334644"/>
                </a:cubicBezTo>
                <a:cubicBezTo>
                  <a:pt x="1165129" y="404264"/>
                  <a:pt x="1190732" y="482867"/>
                  <a:pt x="1197469" y="563268"/>
                </a:cubicBezTo>
                <a:cubicBezTo>
                  <a:pt x="1195672" y="569107"/>
                  <a:pt x="1192977" y="568658"/>
                  <a:pt x="1189834" y="564615"/>
                </a:cubicBezTo>
                <a:cubicBezTo>
                  <a:pt x="1181749" y="491851"/>
                  <a:pt x="1158841" y="417739"/>
                  <a:pt x="1123357" y="351712"/>
                </a:cubicBezTo>
                <a:lnTo>
                  <a:pt x="1098977" y="315540"/>
                </a:lnTo>
                <a:lnTo>
                  <a:pt x="1098205" y="313982"/>
                </a:lnTo>
                <a:lnTo>
                  <a:pt x="1096637" y="312069"/>
                </a:lnTo>
                <a:lnTo>
                  <a:pt x="1061485" y="259914"/>
                </a:lnTo>
                <a:lnTo>
                  <a:pt x="1021474" y="220294"/>
                </a:lnTo>
                <a:lnTo>
                  <a:pt x="1016906" y="214717"/>
                </a:lnTo>
                <a:lnTo>
                  <a:pt x="1008365" y="207313"/>
                </a:lnTo>
                <a:lnTo>
                  <a:pt x="986812" y="185971"/>
                </a:lnTo>
                <a:cubicBezTo>
                  <a:pt x="975582" y="176988"/>
                  <a:pt x="963904" y="168902"/>
                  <a:pt x="952675" y="160818"/>
                </a:cubicBezTo>
                <a:lnTo>
                  <a:pt x="932193" y="148017"/>
                </a:lnTo>
                <a:lnTo>
                  <a:pt x="968846" y="173057"/>
                </a:lnTo>
                <a:lnTo>
                  <a:pt x="1008365" y="207313"/>
                </a:lnTo>
                <a:lnTo>
                  <a:pt x="1021474" y="220294"/>
                </a:lnTo>
                <a:lnTo>
                  <a:pt x="1096637" y="312069"/>
                </a:lnTo>
                <a:lnTo>
                  <a:pt x="1098977" y="315540"/>
                </a:lnTo>
                <a:lnTo>
                  <a:pt x="1155473" y="429473"/>
                </a:lnTo>
                <a:cubicBezTo>
                  <a:pt x="1169958" y="470066"/>
                  <a:pt x="1179727" y="512288"/>
                  <a:pt x="1184444" y="554734"/>
                </a:cubicBezTo>
                <a:cubicBezTo>
                  <a:pt x="1183096" y="551589"/>
                  <a:pt x="1181300" y="547996"/>
                  <a:pt x="1179952" y="543954"/>
                </a:cubicBezTo>
                <a:cubicBezTo>
                  <a:pt x="1174113" y="503529"/>
                  <a:pt x="1163782" y="463553"/>
                  <a:pt x="1149858" y="426722"/>
                </a:cubicBezTo>
                <a:cubicBezTo>
                  <a:pt x="1135934" y="390340"/>
                  <a:pt x="1118417" y="357102"/>
                  <a:pt x="1099103" y="330152"/>
                </a:cubicBezTo>
                <a:cubicBezTo>
                  <a:pt x="1104942" y="340482"/>
                  <a:pt x="1110781" y="349466"/>
                  <a:pt x="1115273" y="358898"/>
                </a:cubicBezTo>
                <a:cubicBezTo>
                  <a:pt x="1120213" y="367882"/>
                  <a:pt x="1125154" y="376865"/>
                  <a:pt x="1129197" y="385848"/>
                </a:cubicBezTo>
                <a:cubicBezTo>
                  <a:pt x="1131443" y="390340"/>
                  <a:pt x="1133239" y="394831"/>
                  <a:pt x="1135485" y="399323"/>
                </a:cubicBezTo>
                <a:cubicBezTo>
                  <a:pt x="1137731" y="403815"/>
                  <a:pt x="1139527" y="408306"/>
                  <a:pt x="1141324" y="413247"/>
                </a:cubicBezTo>
                <a:cubicBezTo>
                  <a:pt x="1143121" y="417739"/>
                  <a:pt x="1145367" y="422680"/>
                  <a:pt x="1147163" y="427620"/>
                </a:cubicBezTo>
                <a:cubicBezTo>
                  <a:pt x="1148960" y="432561"/>
                  <a:pt x="1150757" y="437951"/>
                  <a:pt x="1152553" y="443341"/>
                </a:cubicBezTo>
                <a:cubicBezTo>
                  <a:pt x="1152104" y="443341"/>
                  <a:pt x="1151655" y="444239"/>
                  <a:pt x="1149858" y="440646"/>
                </a:cubicBezTo>
                <a:cubicBezTo>
                  <a:pt x="1160189" y="467596"/>
                  <a:pt x="1170071" y="500385"/>
                  <a:pt x="1175460" y="533174"/>
                </a:cubicBezTo>
                <a:lnTo>
                  <a:pt x="1168017" y="514950"/>
                </a:lnTo>
                <a:lnTo>
                  <a:pt x="1176086" y="567817"/>
                </a:lnTo>
                <a:cubicBezTo>
                  <a:pt x="1178048" y="587144"/>
                  <a:pt x="1179054" y="606754"/>
                  <a:pt x="1179054" y="626600"/>
                </a:cubicBezTo>
                <a:cubicBezTo>
                  <a:pt x="1179054" y="705981"/>
                  <a:pt x="1162966" y="781604"/>
                  <a:pt x="1133873" y="850388"/>
                </a:cubicBezTo>
                <a:lnTo>
                  <a:pt x="1127039" y="864575"/>
                </a:lnTo>
                <a:lnTo>
                  <a:pt x="1124649" y="872292"/>
                </a:lnTo>
                <a:cubicBezTo>
                  <a:pt x="1123470" y="876784"/>
                  <a:pt x="1123582" y="878581"/>
                  <a:pt x="1125603" y="876334"/>
                </a:cubicBezTo>
                <a:cubicBezTo>
                  <a:pt x="1128298" y="872741"/>
                  <a:pt x="1132341" y="864207"/>
                  <a:pt x="1136833" y="852978"/>
                </a:cubicBezTo>
                <a:cubicBezTo>
                  <a:pt x="1139078" y="847139"/>
                  <a:pt x="1141324" y="840850"/>
                  <a:pt x="1143570" y="834113"/>
                </a:cubicBezTo>
                <a:cubicBezTo>
                  <a:pt x="1144918" y="830520"/>
                  <a:pt x="1146265" y="827375"/>
                  <a:pt x="1147163" y="823333"/>
                </a:cubicBezTo>
                <a:cubicBezTo>
                  <a:pt x="1148062" y="819740"/>
                  <a:pt x="1149409" y="816147"/>
                  <a:pt x="1150308" y="812104"/>
                </a:cubicBezTo>
                <a:cubicBezTo>
                  <a:pt x="1151206" y="810307"/>
                  <a:pt x="1152104" y="808511"/>
                  <a:pt x="1153002" y="806265"/>
                </a:cubicBezTo>
                <a:cubicBezTo>
                  <a:pt x="1146714" y="826028"/>
                  <a:pt x="1148062" y="826477"/>
                  <a:pt x="1150308" y="825130"/>
                </a:cubicBezTo>
                <a:cubicBezTo>
                  <a:pt x="1152104" y="823782"/>
                  <a:pt x="1155698" y="820189"/>
                  <a:pt x="1151206" y="832316"/>
                </a:cubicBezTo>
                <a:cubicBezTo>
                  <a:pt x="1139527" y="863758"/>
                  <a:pt x="1125603" y="894750"/>
                  <a:pt x="1108086" y="923946"/>
                </a:cubicBezTo>
                <a:cubicBezTo>
                  <a:pt x="1090569" y="953591"/>
                  <a:pt x="1071255" y="980540"/>
                  <a:pt x="1050593" y="1005244"/>
                </a:cubicBezTo>
                <a:cubicBezTo>
                  <a:pt x="1045203" y="1011532"/>
                  <a:pt x="1040262" y="1017821"/>
                  <a:pt x="1034872" y="1023211"/>
                </a:cubicBezTo>
                <a:cubicBezTo>
                  <a:pt x="1029482" y="1029050"/>
                  <a:pt x="1024093" y="1034889"/>
                  <a:pt x="1018253" y="1040728"/>
                </a:cubicBezTo>
                <a:cubicBezTo>
                  <a:pt x="1012414" y="1046118"/>
                  <a:pt x="1007024" y="1051957"/>
                  <a:pt x="1001185" y="1057347"/>
                </a:cubicBezTo>
                <a:cubicBezTo>
                  <a:pt x="995346" y="1062737"/>
                  <a:pt x="989507" y="1067678"/>
                  <a:pt x="983668" y="1073068"/>
                </a:cubicBezTo>
                <a:cubicBezTo>
                  <a:pt x="959862" y="1093729"/>
                  <a:pt x="934260" y="1112594"/>
                  <a:pt x="907310" y="1129663"/>
                </a:cubicBezTo>
                <a:cubicBezTo>
                  <a:pt x="879911" y="1146731"/>
                  <a:pt x="850715" y="1161553"/>
                  <a:pt x="819274" y="1175028"/>
                </a:cubicBezTo>
                <a:cubicBezTo>
                  <a:pt x="813884" y="1177274"/>
                  <a:pt x="808494" y="1179969"/>
                  <a:pt x="802655" y="1181765"/>
                </a:cubicBezTo>
                <a:cubicBezTo>
                  <a:pt x="771663" y="1193444"/>
                  <a:pt x="740671" y="1201978"/>
                  <a:pt x="709229" y="1207817"/>
                </a:cubicBezTo>
                <a:cubicBezTo>
                  <a:pt x="693508" y="1210961"/>
                  <a:pt x="677788" y="1212757"/>
                  <a:pt x="661617" y="1214554"/>
                </a:cubicBezTo>
                <a:cubicBezTo>
                  <a:pt x="653533" y="1215004"/>
                  <a:pt x="645448" y="1215902"/>
                  <a:pt x="637812" y="1216351"/>
                </a:cubicBezTo>
                <a:cubicBezTo>
                  <a:pt x="629727" y="1216800"/>
                  <a:pt x="621642" y="1216800"/>
                  <a:pt x="613557" y="1216800"/>
                </a:cubicBezTo>
                <a:cubicBezTo>
                  <a:pt x="617599" y="1216351"/>
                  <a:pt x="622091" y="1215452"/>
                  <a:pt x="626134" y="1214554"/>
                </a:cubicBezTo>
                <a:cubicBezTo>
                  <a:pt x="574480" y="1215902"/>
                  <a:pt x="522377" y="1211410"/>
                  <a:pt x="471172" y="1200630"/>
                </a:cubicBezTo>
                <a:cubicBezTo>
                  <a:pt x="408739" y="1188503"/>
                  <a:pt x="348101" y="1165146"/>
                  <a:pt x="291507" y="1132357"/>
                </a:cubicBezTo>
                <a:cubicBezTo>
                  <a:pt x="234912" y="1099119"/>
                  <a:pt x="183259" y="1056000"/>
                  <a:pt x="139241" y="1002999"/>
                </a:cubicBezTo>
                <a:cubicBezTo>
                  <a:pt x="104880" y="961227"/>
                  <a:pt x="76582" y="915412"/>
                  <a:pt x="54538" y="866691"/>
                </a:cubicBezTo>
                <a:lnTo>
                  <a:pt x="43312" y="838759"/>
                </a:lnTo>
                <a:lnTo>
                  <a:pt x="41772" y="833215"/>
                </a:lnTo>
                <a:lnTo>
                  <a:pt x="38628" y="823333"/>
                </a:lnTo>
                <a:cubicBezTo>
                  <a:pt x="36382" y="817045"/>
                  <a:pt x="34137" y="810307"/>
                  <a:pt x="31890" y="804019"/>
                </a:cubicBezTo>
                <a:lnTo>
                  <a:pt x="27890" y="790785"/>
                </a:lnTo>
                <a:lnTo>
                  <a:pt x="20946" y="763555"/>
                </a:lnTo>
                <a:lnTo>
                  <a:pt x="14787" y="734563"/>
                </a:lnTo>
                <a:lnTo>
                  <a:pt x="10331" y="706551"/>
                </a:lnTo>
                <a:cubicBezTo>
                  <a:pt x="9432" y="699813"/>
                  <a:pt x="8534" y="693525"/>
                  <a:pt x="8085" y="686788"/>
                </a:cubicBezTo>
                <a:cubicBezTo>
                  <a:pt x="7636" y="680050"/>
                  <a:pt x="7187" y="673762"/>
                  <a:pt x="6737" y="667024"/>
                </a:cubicBezTo>
                <a:cubicBezTo>
                  <a:pt x="6288" y="663880"/>
                  <a:pt x="6288" y="660736"/>
                  <a:pt x="5839" y="657143"/>
                </a:cubicBezTo>
                <a:cubicBezTo>
                  <a:pt x="5839" y="653998"/>
                  <a:pt x="5839" y="650855"/>
                  <a:pt x="5390" y="647261"/>
                </a:cubicBezTo>
                <a:cubicBezTo>
                  <a:pt x="4941" y="640973"/>
                  <a:pt x="4941" y="634235"/>
                  <a:pt x="4492" y="627947"/>
                </a:cubicBezTo>
                <a:cubicBezTo>
                  <a:pt x="4042" y="602569"/>
                  <a:pt x="5053" y="577866"/>
                  <a:pt x="6850" y="554340"/>
                </a:cubicBezTo>
                <a:lnTo>
                  <a:pt x="13573" y="491106"/>
                </a:lnTo>
                <a:lnTo>
                  <a:pt x="13475" y="491402"/>
                </a:lnTo>
                <a:cubicBezTo>
                  <a:pt x="5839" y="529580"/>
                  <a:pt x="1796" y="567310"/>
                  <a:pt x="1347" y="604591"/>
                </a:cubicBezTo>
                <a:cubicBezTo>
                  <a:pt x="1572" y="565738"/>
                  <a:pt x="5390" y="526436"/>
                  <a:pt x="13419" y="487359"/>
                </a:cubicBezTo>
                <a:lnTo>
                  <a:pt x="19982" y="466989"/>
                </a:lnTo>
                <a:lnTo>
                  <a:pt x="16264" y="481383"/>
                </a:lnTo>
                <a:lnTo>
                  <a:pt x="17012" y="479330"/>
                </a:lnTo>
                <a:cubicBezTo>
                  <a:pt x="17854" y="477253"/>
                  <a:pt x="18640" y="475232"/>
                  <a:pt x="19763" y="471189"/>
                </a:cubicBezTo>
                <a:cubicBezTo>
                  <a:pt x="27399" y="441544"/>
                  <a:pt x="38179" y="412798"/>
                  <a:pt x="49408" y="385848"/>
                </a:cubicBezTo>
                <a:cubicBezTo>
                  <a:pt x="60637" y="358898"/>
                  <a:pt x="73663" y="333745"/>
                  <a:pt x="85790" y="309939"/>
                </a:cubicBezTo>
                <a:cubicBezTo>
                  <a:pt x="85116" y="309603"/>
                  <a:pt x="93033" y="297138"/>
                  <a:pt x="94381" y="293580"/>
                </a:cubicBezTo>
                <a:lnTo>
                  <a:pt x="93052" y="293760"/>
                </a:lnTo>
                <a:lnTo>
                  <a:pt x="72484" y="328335"/>
                </a:lnTo>
                <a:lnTo>
                  <a:pt x="38328" y="410046"/>
                </a:lnTo>
                <a:lnTo>
                  <a:pt x="50755" y="371475"/>
                </a:lnTo>
                <a:cubicBezTo>
                  <a:pt x="57942" y="355755"/>
                  <a:pt x="68272" y="331050"/>
                  <a:pt x="76357" y="315330"/>
                </a:cubicBezTo>
                <a:cubicBezTo>
                  <a:pt x="97019" y="275354"/>
                  <a:pt x="123969" y="236726"/>
                  <a:pt x="156308" y="201242"/>
                </a:cubicBezTo>
                <a:cubicBezTo>
                  <a:pt x="160351" y="197200"/>
                  <a:pt x="163944" y="192259"/>
                  <a:pt x="168436" y="188216"/>
                </a:cubicBezTo>
                <a:cubicBezTo>
                  <a:pt x="172928" y="184174"/>
                  <a:pt x="176970" y="179683"/>
                  <a:pt x="181462" y="175640"/>
                </a:cubicBezTo>
                <a:lnTo>
                  <a:pt x="188199" y="169351"/>
                </a:lnTo>
                <a:lnTo>
                  <a:pt x="194937" y="163513"/>
                </a:lnTo>
                <a:cubicBezTo>
                  <a:pt x="199878" y="159470"/>
                  <a:pt x="204369" y="155428"/>
                  <a:pt x="208861" y="151385"/>
                </a:cubicBezTo>
                <a:cubicBezTo>
                  <a:pt x="213352" y="147343"/>
                  <a:pt x="218293" y="143749"/>
                  <a:pt x="223234" y="139707"/>
                </a:cubicBezTo>
                <a:cubicBezTo>
                  <a:pt x="228175" y="136113"/>
                  <a:pt x="233116" y="132071"/>
                  <a:pt x="238056" y="128478"/>
                </a:cubicBezTo>
                <a:cubicBezTo>
                  <a:pt x="248387" y="121740"/>
                  <a:pt x="258269" y="114105"/>
                  <a:pt x="268599" y="107816"/>
                </a:cubicBezTo>
                <a:lnTo>
                  <a:pt x="261330" y="113555"/>
                </a:lnTo>
                <a:lnTo>
                  <a:pt x="311383" y="80922"/>
                </a:lnTo>
                <a:cubicBezTo>
                  <a:pt x="332157" y="69076"/>
                  <a:pt x="353716" y="58408"/>
                  <a:pt x="375950" y="48976"/>
                </a:cubicBezTo>
                <a:cubicBezTo>
                  <a:pt x="419968" y="30111"/>
                  <a:pt x="466681" y="16187"/>
                  <a:pt x="515190" y="8551"/>
                </a:cubicBezTo>
                <a:cubicBezTo>
                  <a:pt x="539221" y="4508"/>
                  <a:pt x="563700" y="1926"/>
                  <a:pt x="588460" y="7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4" name="Рисунок 43">
            <a:extLst>
              <a:ext uri="{FF2B5EF4-FFF2-40B4-BE49-F238E27FC236}">
                <a16:creationId xmlns:a16="http://schemas.microsoft.com/office/drawing/2014/main" id="{B0647DC2-2116-4B0D-9D4C-B40032F4D8D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812249" y="2256300"/>
            <a:ext cx="1189394" cy="1216800"/>
          </a:xfrm>
          <a:custGeom>
            <a:avLst/>
            <a:gdLst>
              <a:gd name="connsiteX0" fmla="*/ 1112241 w 1189394"/>
              <a:gd name="connsiteY0" fmla="*/ 367329 h 1216800"/>
              <a:gd name="connsiteX1" fmla="*/ 1112656 w 1189394"/>
              <a:gd name="connsiteY1" fmla="*/ 367329 h 1216800"/>
              <a:gd name="connsiteX2" fmla="*/ 1120952 w 1189394"/>
              <a:gd name="connsiteY2" fmla="*/ 387240 h 1216800"/>
              <a:gd name="connsiteX3" fmla="*/ 1112241 w 1189394"/>
              <a:gd name="connsiteY3" fmla="*/ 367329 h 1216800"/>
              <a:gd name="connsiteX4" fmla="*/ 1145425 w 1189394"/>
              <a:gd name="connsiteY4" fmla="*/ 352812 h 1216800"/>
              <a:gd name="connsiteX5" fmla="*/ 1145840 w 1189394"/>
              <a:gd name="connsiteY5" fmla="*/ 352812 h 1216800"/>
              <a:gd name="connsiteX6" fmla="*/ 1154551 w 1189394"/>
              <a:gd name="connsiteY6" fmla="*/ 373966 h 1216800"/>
              <a:gd name="connsiteX7" fmla="*/ 1145425 w 1189394"/>
              <a:gd name="connsiteY7" fmla="*/ 352812 h 1216800"/>
              <a:gd name="connsiteX8" fmla="*/ 1078152 w 1189394"/>
              <a:gd name="connsiteY8" fmla="*/ 303780 h 1216800"/>
              <a:gd name="connsiteX9" fmla="*/ 1084035 w 1189394"/>
              <a:gd name="connsiteY9" fmla="*/ 312576 h 1216800"/>
              <a:gd name="connsiteX10" fmla="*/ 1083620 w 1189394"/>
              <a:gd name="connsiteY10" fmla="*/ 312576 h 1216800"/>
              <a:gd name="connsiteX11" fmla="*/ 1064718 w 1189394"/>
              <a:gd name="connsiteY11" fmla="*/ 283691 h 1216800"/>
              <a:gd name="connsiteX12" fmla="*/ 1069102 w 1189394"/>
              <a:gd name="connsiteY12" fmla="*/ 289762 h 1216800"/>
              <a:gd name="connsiteX13" fmla="*/ 1074080 w 1189394"/>
              <a:gd name="connsiteY13" fmla="*/ 297228 h 1216800"/>
              <a:gd name="connsiteX14" fmla="*/ 1078152 w 1189394"/>
              <a:gd name="connsiteY14" fmla="*/ 303780 h 1216800"/>
              <a:gd name="connsiteX15" fmla="*/ 166501 w 1189394"/>
              <a:gd name="connsiteY15" fmla="*/ 246208 h 1216800"/>
              <a:gd name="connsiteX16" fmla="*/ 158206 w 1189394"/>
              <a:gd name="connsiteY16" fmla="*/ 261141 h 1216800"/>
              <a:gd name="connsiteX17" fmla="*/ 150325 w 1189394"/>
              <a:gd name="connsiteY17" fmla="*/ 276903 h 1216800"/>
              <a:gd name="connsiteX18" fmla="*/ 146591 w 1189394"/>
              <a:gd name="connsiteY18" fmla="*/ 284784 h 1216800"/>
              <a:gd name="connsiteX19" fmla="*/ 142858 w 1189394"/>
              <a:gd name="connsiteY19" fmla="*/ 292666 h 1216800"/>
              <a:gd name="connsiteX20" fmla="*/ 135806 w 1189394"/>
              <a:gd name="connsiteY20" fmla="*/ 308843 h 1216800"/>
              <a:gd name="connsiteX21" fmla="*/ 58654 w 1189394"/>
              <a:gd name="connsiteY21" fmla="*/ 534493 h 1216800"/>
              <a:gd name="connsiteX22" fmla="*/ 57824 w 1189394"/>
              <a:gd name="connsiteY22" fmla="*/ 654370 h 1216800"/>
              <a:gd name="connsiteX23" fmla="*/ 82712 w 1189394"/>
              <a:gd name="connsiteY23" fmla="*/ 771758 h 1216800"/>
              <a:gd name="connsiteX24" fmla="*/ 204248 w 1189394"/>
              <a:gd name="connsiteY24" fmla="*/ 976668 h 1216800"/>
              <a:gd name="connsiteX25" fmla="*/ 400448 w 1189394"/>
              <a:gd name="connsiteY25" fmla="*/ 1111892 h 1216800"/>
              <a:gd name="connsiteX26" fmla="*/ 635224 w 1189394"/>
              <a:gd name="connsiteY26" fmla="*/ 1152128 h 1216800"/>
              <a:gd name="connsiteX27" fmla="*/ 865437 w 1189394"/>
              <a:gd name="connsiteY27" fmla="*/ 1090323 h 1216800"/>
              <a:gd name="connsiteX28" fmla="*/ 1048363 w 1189394"/>
              <a:gd name="connsiteY28" fmla="*/ 937677 h 1216800"/>
              <a:gd name="connsiteX29" fmla="*/ 1150817 w 1189394"/>
              <a:gd name="connsiteY29" fmla="*/ 722397 h 1216800"/>
              <a:gd name="connsiteX30" fmla="*/ 1166995 w 1189394"/>
              <a:gd name="connsiteY30" fmla="*/ 773832 h 1216800"/>
              <a:gd name="connsiteX31" fmla="*/ 1037578 w 1189394"/>
              <a:gd name="connsiteY31" fmla="*/ 992016 h 1216800"/>
              <a:gd name="connsiteX32" fmla="*/ 828934 w 1189394"/>
              <a:gd name="connsiteY32" fmla="*/ 1134291 h 1216800"/>
              <a:gd name="connsiteX33" fmla="*/ 580470 w 1189394"/>
              <a:gd name="connsiteY33" fmla="*/ 1174527 h 1216800"/>
              <a:gd name="connsiteX34" fmla="*/ 339473 w 1189394"/>
              <a:gd name="connsiteY34" fmla="*/ 1105670 h 1216800"/>
              <a:gd name="connsiteX35" fmla="*/ 151154 w 1189394"/>
              <a:gd name="connsiteY35" fmla="*/ 941825 h 1216800"/>
              <a:gd name="connsiteX36" fmla="*/ 50773 w 1189394"/>
              <a:gd name="connsiteY36" fmla="*/ 714515 h 1216800"/>
              <a:gd name="connsiteX37" fmla="*/ 56580 w 1189394"/>
              <a:gd name="connsiteY37" fmla="*/ 466881 h 1216800"/>
              <a:gd name="connsiteX38" fmla="*/ 99304 w 1189394"/>
              <a:gd name="connsiteY38" fmla="*/ 350322 h 1216800"/>
              <a:gd name="connsiteX39" fmla="*/ 166501 w 1189394"/>
              <a:gd name="connsiteY39" fmla="*/ 246208 h 1216800"/>
              <a:gd name="connsiteX40" fmla="*/ 1057903 w 1189394"/>
              <a:gd name="connsiteY40" fmla="*/ 215513 h 1216800"/>
              <a:gd name="connsiteX41" fmla="*/ 1060392 w 1189394"/>
              <a:gd name="connsiteY41" fmla="*/ 216757 h 1216800"/>
              <a:gd name="connsiteX42" fmla="*/ 1063295 w 1189394"/>
              <a:gd name="connsiteY42" fmla="*/ 218417 h 1216800"/>
              <a:gd name="connsiteX43" fmla="*/ 1074909 w 1189394"/>
              <a:gd name="connsiteY43" fmla="*/ 232935 h 1216800"/>
              <a:gd name="connsiteX44" fmla="*/ 1086109 w 1189394"/>
              <a:gd name="connsiteY44" fmla="*/ 247867 h 1216800"/>
              <a:gd name="connsiteX45" fmla="*/ 1100212 w 1189394"/>
              <a:gd name="connsiteY45" fmla="*/ 268607 h 1216800"/>
              <a:gd name="connsiteX46" fmla="*/ 1116804 w 1189394"/>
              <a:gd name="connsiteY46" fmla="*/ 295569 h 1216800"/>
              <a:gd name="connsiteX47" fmla="*/ 1124685 w 1189394"/>
              <a:gd name="connsiteY47" fmla="*/ 309672 h 1216800"/>
              <a:gd name="connsiteX48" fmla="*/ 1128419 w 1189394"/>
              <a:gd name="connsiteY48" fmla="*/ 316724 h 1216800"/>
              <a:gd name="connsiteX49" fmla="*/ 1131737 w 1189394"/>
              <a:gd name="connsiteY49" fmla="*/ 323775 h 1216800"/>
              <a:gd name="connsiteX50" fmla="*/ 1130907 w 1189394"/>
              <a:gd name="connsiteY50" fmla="*/ 323361 h 1216800"/>
              <a:gd name="connsiteX51" fmla="*/ 1123026 w 1189394"/>
              <a:gd name="connsiteY51" fmla="*/ 308843 h 1216800"/>
              <a:gd name="connsiteX52" fmla="*/ 1114730 w 1189394"/>
              <a:gd name="connsiteY52" fmla="*/ 294325 h 1216800"/>
              <a:gd name="connsiteX53" fmla="*/ 1096894 w 1189394"/>
              <a:gd name="connsiteY53" fmla="*/ 266119 h 1216800"/>
              <a:gd name="connsiteX54" fmla="*/ 1082791 w 1189394"/>
              <a:gd name="connsiteY54" fmla="*/ 246623 h 1216800"/>
              <a:gd name="connsiteX55" fmla="*/ 1070761 w 1189394"/>
              <a:gd name="connsiteY55" fmla="*/ 230861 h 1216800"/>
              <a:gd name="connsiteX56" fmla="*/ 1064539 w 1189394"/>
              <a:gd name="connsiteY56" fmla="*/ 222980 h 1216800"/>
              <a:gd name="connsiteX57" fmla="*/ 993194 w 1189394"/>
              <a:gd name="connsiteY57" fmla="*/ 199751 h 1216800"/>
              <a:gd name="connsiteX58" fmla="*/ 1000246 w 1189394"/>
              <a:gd name="connsiteY58" fmla="*/ 202654 h 1216800"/>
              <a:gd name="connsiteX59" fmla="*/ 1045407 w 1189394"/>
              <a:gd name="connsiteY59" fmla="*/ 254815 h 1216800"/>
              <a:gd name="connsiteX60" fmla="*/ 1064718 w 1189394"/>
              <a:gd name="connsiteY60" fmla="*/ 283691 h 1216800"/>
              <a:gd name="connsiteX61" fmla="*/ 1063710 w 1189394"/>
              <a:gd name="connsiteY61" fmla="*/ 282296 h 1216800"/>
              <a:gd name="connsiteX62" fmla="*/ 1053340 w 1189394"/>
              <a:gd name="connsiteY62" fmla="*/ 267363 h 1216800"/>
              <a:gd name="connsiteX63" fmla="*/ 1042140 w 1189394"/>
              <a:gd name="connsiteY63" fmla="*/ 253260 h 1216800"/>
              <a:gd name="connsiteX64" fmla="*/ 1036333 w 1189394"/>
              <a:gd name="connsiteY64" fmla="*/ 246208 h 1216800"/>
              <a:gd name="connsiteX65" fmla="*/ 1030526 w 1189394"/>
              <a:gd name="connsiteY65" fmla="*/ 239156 h 1216800"/>
              <a:gd name="connsiteX66" fmla="*/ 1018497 w 1189394"/>
              <a:gd name="connsiteY66" fmla="*/ 225468 h 1216800"/>
              <a:gd name="connsiteX67" fmla="*/ 993194 w 1189394"/>
              <a:gd name="connsiteY67" fmla="*/ 199751 h 1216800"/>
              <a:gd name="connsiteX68" fmla="*/ 609506 w 1189394"/>
              <a:gd name="connsiteY68" fmla="*/ 67015 h 1216800"/>
              <a:gd name="connsiteX69" fmla="*/ 1140448 w 1189394"/>
              <a:gd name="connsiteY69" fmla="*/ 597957 h 1216800"/>
              <a:gd name="connsiteX70" fmla="*/ 1137707 w 1189394"/>
              <a:gd name="connsiteY70" fmla="*/ 652243 h 1216800"/>
              <a:gd name="connsiteX71" fmla="*/ 1130495 w 1189394"/>
              <a:gd name="connsiteY71" fmla="*/ 699493 h 1216800"/>
              <a:gd name="connsiteX72" fmla="*/ 1131737 w 1189394"/>
              <a:gd name="connsiteY72" fmla="*/ 702071 h 1216800"/>
              <a:gd name="connsiteX73" fmla="*/ 1141277 w 1189394"/>
              <a:gd name="connsiteY73" fmla="*/ 726130 h 1216800"/>
              <a:gd name="connsiteX74" fmla="*/ 1048777 w 1189394"/>
              <a:gd name="connsiteY74" fmla="*/ 919841 h 1216800"/>
              <a:gd name="connsiteX75" fmla="*/ 889080 w 1189394"/>
              <a:gd name="connsiteY75" fmla="*/ 1062531 h 1216800"/>
              <a:gd name="connsiteX76" fmla="*/ 687488 w 1189394"/>
              <a:gd name="connsiteY76" fmla="*/ 1132217 h 1216800"/>
              <a:gd name="connsiteX77" fmla="*/ 475526 w 1189394"/>
              <a:gd name="connsiteY77" fmla="*/ 1118944 h 1216800"/>
              <a:gd name="connsiteX78" fmla="*/ 285963 w 1189394"/>
              <a:gd name="connsiteY78" fmla="*/ 1024784 h 1216800"/>
              <a:gd name="connsiteX79" fmla="*/ 147836 w 1189394"/>
              <a:gd name="connsiteY79" fmla="*/ 865502 h 1216800"/>
              <a:gd name="connsiteX80" fmla="*/ 82298 w 1189394"/>
              <a:gd name="connsiteY80" fmla="*/ 665984 h 1216800"/>
              <a:gd name="connsiteX81" fmla="*/ 81370 w 1189394"/>
              <a:gd name="connsiteY81" fmla="*/ 652662 h 1216800"/>
              <a:gd name="connsiteX82" fmla="*/ 81306 w 1189394"/>
              <a:gd name="connsiteY82" fmla="*/ 652243 h 1216800"/>
              <a:gd name="connsiteX83" fmla="*/ 81214 w 1189394"/>
              <a:gd name="connsiteY83" fmla="*/ 650428 h 1216800"/>
              <a:gd name="connsiteX84" fmla="*/ 78642 w 1189394"/>
              <a:gd name="connsiteY84" fmla="*/ 613499 h 1216800"/>
              <a:gd name="connsiteX85" fmla="*/ 78895 w 1189394"/>
              <a:gd name="connsiteY85" fmla="*/ 604502 h 1216800"/>
              <a:gd name="connsiteX86" fmla="*/ 78565 w 1189394"/>
              <a:gd name="connsiteY86" fmla="*/ 597957 h 1216800"/>
              <a:gd name="connsiteX87" fmla="*/ 79725 w 1189394"/>
              <a:gd name="connsiteY87" fmla="*/ 574974 h 1216800"/>
              <a:gd name="connsiteX88" fmla="*/ 80120 w 1189394"/>
              <a:gd name="connsiteY88" fmla="*/ 560937 h 1216800"/>
              <a:gd name="connsiteX89" fmla="*/ 80642 w 1189394"/>
              <a:gd name="connsiteY89" fmla="*/ 556824 h 1216800"/>
              <a:gd name="connsiteX90" fmla="*/ 81306 w 1189394"/>
              <a:gd name="connsiteY90" fmla="*/ 543672 h 1216800"/>
              <a:gd name="connsiteX91" fmla="*/ 609506 w 1189394"/>
              <a:gd name="connsiteY91" fmla="*/ 67015 h 1216800"/>
              <a:gd name="connsiteX92" fmla="*/ 358553 w 1189394"/>
              <a:gd name="connsiteY92" fmla="*/ 49179 h 1216800"/>
              <a:gd name="connsiteX93" fmla="*/ 300897 w 1189394"/>
              <a:gd name="connsiteY93" fmla="*/ 90244 h 1216800"/>
              <a:gd name="connsiteX94" fmla="*/ 188071 w 1189394"/>
              <a:gd name="connsiteY94" fmla="*/ 179011 h 1216800"/>
              <a:gd name="connsiteX95" fmla="*/ 99719 w 1189394"/>
              <a:gd name="connsiteY95" fmla="*/ 291836 h 1216800"/>
              <a:gd name="connsiteX96" fmla="*/ 40818 w 1189394"/>
              <a:gd name="connsiteY96" fmla="*/ 422912 h 1216800"/>
              <a:gd name="connsiteX97" fmla="*/ 15515 w 1189394"/>
              <a:gd name="connsiteY97" fmla="*/ 563944 h 1216800"/>
              <a:gd name="connsiteX98" fmla="*/ 24226 w 1189394"/>
              <a:gd name="connsiteY98" fmla="*/ 707049 h 1216800"/>
              <a:gd name="connsiteX99" fmla="*/ 31692 w 1189394"/>
              <a:gd name="connsiteY99" fmla="*/ 742307 h 1216800"/>
              <a:gd name="connsiteX100" fmla="*/ 36255 w 1189394"/>
              <a:gd name="connsiteY100" fmla="*/ 759729 h 1216800"/>
              <a:gd name="connsiteX101" fmla="*/ 41233 w 1189394"/>
              <a:gd name="connsiteY101" fmla="*/ 777150 h 1216800"/>
              <a:gd name="connsiteX102" fmla="*/ 66950 w 1189394"/>
              <a:gd name="connsiteY102" fmla="*/ 844347 h 1216800"/>
              <a:gd name="connsiteX103" fmla="*/ 100549 w 1189394"/>
              <a:gd name="connsiteY103" fmla="*/ 907812 h 1216800"/>
              <a:gd name="connsiteX104" fmla="*/ 141614 w 1189394"/>
              <a:gd name="connsiteY104" fmla="*/ 966713 h 1216800"/>
              <a:gd name="connsiteX105" fmla="*/ 189316 w 1189394"/>
              <a:gd name="connsiteY105" fmla="*/ 1020637 h 1216800"/>
              <a:gd name="connsiteX106" fmla="*/ 243239 w 1189394"/>
              <a:gd name="connsiteY106" fmla="*/ 1067924 h 1216800"/>
              <a:gd name="connsiteX107" fmla="*/ 302141 w 1189394"/>
              <a:gd name="connsiteY107" fmla="*/ 1108989 h 1216800"/>
              <a:gd name="connsiteX108" fmla="*/ 317903 w 1189394"/>
              <a:gd name="connsiteY108" fmla="*/ 1118114 h 1216800"/>
              <a:gd name="connsiteX109" fmla="*/ 325784 w 1189394"/>
              <a:gd name="connsiteY109" fmla="*/ 1122677 h 1216800"/>
              <a:gd name="connsiteX110" fmla="*/ 333665 w 1189394"/>
              <a:gd name="connsiteY110" fmla="*/ 1126825 h 1216800"/>
              <a:gd name="connsiteX111" fmla="*/ 349843 w 1189394"/>
              <a:gd name="connsiteY111" fmla="*/ 1135121 h 1216800"/>
              <a:gd name="connsiteX112" fmla="*/ 366020 w 1189394"/>
              <a:gd name="connsiteY112" fmla="*/ 1142588 h 1216800"/>
              <a:gd name="connsiteX113" fmla="*/ 433217 w 1189394"/>
              <a:gd name="connsiteY113" fmla="*/ 1168305 h 1216800"/>
              <a:gd name="connsiteX114" fmla="*/ 503318 w 1189394"/>
              <a:gd name="connsiteY114" fmla="*/ 1185312 h 1216800"/>
              <a:gd name="connsiteX115" fmla="*/ 787454 w 1189394"/>
              <a:gd name="connsiteY115" fmla="*/ 1167890 h 1216800"/>
              <a:gd name="connsiteX116" fmla="*/ 918116 w 1189394"/>
              <a:gd name="connsiteY116" fmla="*/ 1108574 h 1216800"/>
              <a:gd name="connsiteX117" fmla="*/ 1030941 w 1189394"/>
              <a:gd name="connsiteY117" fmla="*/ 1019807 h 1216800"/>
              <a:gd name="connsiteX118" fmla="*/ 1119293 w 1189394"/>
              <a:gd name="connsiteY118" fmla="*/ 906982 h 1216800"/>
              <a:gd name="connsiteX119" fmla="*/ 1178194 w 1189394"/>
              <a:gd name="connsiteY119" fmla="*/ 775906 h 1216800"/>
              <a:gd name="connsiteX120" fmla="*/ 1189394 w 1189394"/>
              <a:gd name="connsiteY120" fmla="*/ 831074 h 1216800"/>
              <a:gd name="connsiteX121" fmla="*/ 1174046 w 1189394"/>
              <a:gd name="connsiteY121" fmla="*/ 865917 h 1216800"/>
              <a:gd name="connsiteX122" fmla="*/ 1165336 w 1189394"/>
              <a:gd name="connsiteY122" fmla="*/ 882924 h 1216800"/>
              <a:gd name="connsiteX123" fmla="*/ 1156210 w 1189394"/>
              <a:gd name="connsiteY123" fmla="*/ 899516 h 1216800"/>
              <a:gd name="connsiteX124" fmla="*/ 1136714 w 1189394"/>
              <a:gd name="connsiteY124" fmla="*/ 931870 h 1216800"/>
              <a:gd name="connsiteX125" fmla="*/ 1126345 w 1189394"/>
              <a:gd name="connsiteY125" fmla="*/ 947632 h 1216800"/>
              <a:gd name="connsiteX126" fmla="*/ 1115145 w 1189394"/>
              <a:gd name="connsiteY126" fmla="*/ 962980 h 1216800"/>
              <a:gd name="connsiteX127" fmla="*/ 1011445 w 1189394"/>
              <a:gd name="connsiteY127" fmla="*/ 1073316 h 1216800"/>
              <a:gd name="connsiteX128" fmla="*/ 741412 w 1189394"/>
              <a:gd name="connsiteY128" fmla="*/ 1203978 h 1216800"/>
              <a:gd name="connsiteX129" fmla="*/ 591670 w 1189394"/>
              <a:gd name="connsiteY129" fmla="*/ 1216422 h 1216800"/>
              <a:gd name="connsiteX130" fmla="*/ 516591 w 1189394"/>
              <a:gd name="connsiteY130" fmla="*/ 1209370 h 1216800"/>
              <a:gd name="connsiteX131" fmla="*/ 497925 w 1189394"/>
              <a:gd name="connsiteY131" fmla="*/ 1206052 h 1216800"/>
              <a:gd name="connsiteX132" fmla="*/ 479674 w 1189394"/>
              <a:gd name="connsiteY132" fmla="*/ 1202319 h 1216800"/>
              <a:gd name="connsiteX133" fmla="*/ 443172 w 1189394"/>
              <a:gd name="connsiteY133" fmla="*/ 1192778 h 1216800"/>
              <a:gd name="connsiteX134" fmla="*/ 425336 w 1189394"/>
              <a:gd name="connsiteY134" fmla="*/ 1187386 h 1216800"/>
              <a:gd name="connsiteX135" fmla="*/ 407499 w 1189394"/>
              <a:gd name="connsiteY135" fmla="*/ 1181164 h 1216800"/>
              <a:gd name="connsiteX136" fmla="*/ 372242 w 1189394"/>
              <a:gd name="connsiteY136" fmla="*/ 1167476 h 1216800"/>
              <a:gd name="connsiteX137" fmla="*/ 355235 w 1189394"/>
              <a:gd name="connsiteY137" fmla="*/ 1159594 h 1216800"/>
              <a:gd name="connsiteX138" fmla="*/ 338228 w 1189394"/>
              <a:gd name="connsiteY138" fmla="*/ 1151298 h 1216800"/>
              <a:gd name="connsiteX139" fmla="*/ 305044 w 1189394"/>
              <a:gd name="connsiteY139" fmla="*/ 1133462 h 1216800"/>
              <a:gd name="connsiteX140" fmla="*/ 288867 w 1189394"/>
              <a:gd name="connsiteY140" fmla="*/ 1123922 h 1216800"/>
              <a:gd name="connsiteX141" fmla="*/ 273105 w 1189394"/>
              <a:gd name="connsiteY141" fmla="*/ 1113552 h 1216800"/>
              <a:gd name="connsiteX142" fmla="*/ 265224 w 1189394"/>
              <a:gd name="connsiteY142" fmla="*/ 1108574 h 1216800"/>
              <a:gd name="connsiteX143" fmla="*/ 257757 w 1189394"/>
              <a:gd name="connsiteY143" fmla="*/ 1103182 h 1216800"/>
              <a:gd name="connsiteX144" fmla="*/ 242410 w 1189394"/>
              <a:gd name="connsiteY144" fmla="*/ 1091982 h 1216800"/>
              <a:gd name="connsiteX145" fmla="*/ 185583 w 1189394"/>
              <a:gd name="connsiteY145" fmla="*/ 1043036 h 1216800"/>
              <a:gd name="connsiteX146" fmla="*/ 134977 w 1189394"/>
              <a:gd name="connsiteY146" fmla="*/ 987868 h 1216800"/>
              <a:gd name="connsiteX147" fmla="*/ 91838 w 1189394"/>
              <a:gd name="connsiteY147" fmla="*/ 926893 h 1216800"/>
              <a:gd name="connsiteX148" fmla="*/ 73172 w 1189394"/>
              <a:gd name="connsiteY148" fmla="*/ 894538 h 1216800"/>
              <a:gd name="connsiteX149" fmla="*/ 64462 w 1189394"/>
              <a:gd name="connsiteY149" fmla="*/ 877946 h 1216800"/>
              <a:gd name="connsiteX150" fmla="*/ 56166 w 1189394"/>
              <a:gd name="connsiteY150" fmla="*/ 861354 h 1216800"/>
              <a:gd name="connsiteX151" fmla="*/ 48699 w 1189394"/>
              <a:gd name="connsiteY151" fmla="*/ 844347 h 1216800"/>
              <a:gd name="connsiteX152" fmla="*/ 44966 w 1189394"/>
              <a:gd name="connsiteY152" fmla="*/ 835637 h 1216800"/>
              <a:gd name="connsiteX153" fmla="*/ 41647 w 1189394"/>
              <a:gd name="connsiteY153" fmla="*/ 826926 h 1216800"/>
              <a:gd name="connsiteX154" fmla="*/ 35011 w 1189394"/>
              <a:gd name="connsiteY154" fmla="*/ 809504 h 1216800"/>
              <a:gd name="connsiteX155" fmla="*/ 29204 w 1189394"/>
              <a:gd name="connsiteY155" fmla="*/ 791668 h 1216800"/>
              <a:gd name="connsiteX156" fmla="*/ 18834 w 1189394"/>
              <a:gd name="connsiteY156" fmla="*/ 755996 h 1216800"/>
              <a:gd name="connsiteX157" fmla="*/ 14686 w 1189394"/>
              <a:gd name="connsiteY157" fmla="*/ 737744 h 1216800"/>
              <a:gd name="connsiteX158" fmla="*/ 10952 w 1189394"/>
              <a:gd name="connsiteY158" fmla="*/ 719493 h 1216800"/>
              <a:gd name="connsiteX159" fmla="*/ 1412 w 1189394"/>
              <a:gd name="connsiteY159" fmla="*/ 645659 h 1216800"/>
              <a:gd name="connsiteX160" fmla="*/ 9293 w 1189394"/>
              <a:gd name="connsiteY160" fmla="*/ 497576 h 1216800"/>
              <a:gd name="connsiteX161" fmla="*/ 12612 w 1189394"/>
              <a:gd name="connsiteY161" fmla="*/ 479325 h 1216800"/>
              <a:gd name="connsiteX162" fmla="*/ 16760 w 1189394"/>
              <a:gd name="connsiteY162" fmla="*/ 461074 h 1216800"/>
              <a:gd name="connsiteX163" fmla="*/ 21323 w 1189394"/>
              <a:gd name="connsiteY163" fmla="*/ 443238 h 1216800"/>
              <a:gd name="connsiteX164" fmla="*/ 26715 w 1189394"/>
              <a:gd name="connsiteY164" fmla="*/ 425401 h 1216800"/>
              <a:gd name="connsiteX165" fmla="*/ 29204 w 1189394"/>
              <a:gd name="connsiteY165" fmla="*/ 416691 h 1216800"/>
              <a:gd name="connsiteX166" fmla="*/ 32107 w 1189394"/>
              <a:gd name="connsiteY166" fmla="*/ 407565 h 1216800"/>
              <a:gd name="connsiteX167" fmla="*/ 38329 w 1189394"/>
              <a:gd name="connsiteY167" fmla="*/ 390144 h 1216800"/>
              <a:gd name="connsiteX168" fmla="*/ 45381 w 1189394"/>
              <a:gd name="connsiteY168" fmla="*/ 372722 h 1216800"/>
              <a:gd name="connsiteX169" fmla="*/ 52432 w 1189394"/>
              <a:gd name="connsiteY169" fmla="*/ 355715 h 1216800"/>
              <a:gd name="connsiteX170" fmla="*/ 68610 w 1189394"/>
              <a:gd name="connsiteY170" fmla="*/ 322531 h 1216800"/>
              <a:gd name="connsiteX171" fmla="*/ 77320 w 1189394"/>
              <a:gd name="connsiteY171" fmla="*/ 306354 h 1216800"/>
              <a:gd name="connsiteX172" fmla="*/ 86861 w 1189394"/>
              <a:gd name="connsiteY172" fmla="*/ 290177 h 1216800"/>
              <a:gd name="connsiteX173" fmla="*/ 96816 w 1189394"/>
              <a:gd name="connsiteY173" fmla="*/ 274415 h 1216800"/>
              <a:gd name="connsiteX174" fmla="*/ 106771 w 1189394"/>
              <a:gd name="connsiteY174" fmla="*/ 259067 h 1216800"/>
              <a:gd name="connsiteX175" fmla="*/ 117556 w 1189394"/>
              <a:gd name="connsiteY175" fmla="*/ 244135 h 1216800"/>
              <a:gd name="connsiteX176" fmla="*/ 128755 w 1189394"/>
              <a:gd name="connsiteY176" fmla="*/ 229202 h 1216800"/>
              <a:gd name="connsiteX177" fmla="*/ 232455 w 1189394"/>
              <a:gd name="connsiteY177" fmla="*/ 125087 h 1216800"/>
              <a:gd name="connsiteX178" fmla="*/ 358553 w 1189394"/>
              <a:gd name="connsiteY178" fmla="*/ 49179 h 1216800"/>
              <a:gd name="connsiteX179" fmla="*/ 818565 w 1189394"/>
              <a:gd name="connsiteY179" fmla="*/ 47520 h 1216800"/>
              <a:gd name="connsiteX180" fmla="*/ 841378 w 1189394"/>
              <a:gd name="connsiteY180" fmla="*/ 54157 h 1216800"/>
              <a:gd name="connsiteX181" fmla="*/ 864192 w 1189394"/>
              <a:gd name="connsiteY181" fmla="*/ 62038 h 1216800"/>
              <a:gd name="connsiteX182" fmla="*/ 1047948 w 1189394"/>
              <a:gd name="connsiteY182" fmla="*/ 200166 h 1216800"/>
              <a:gd name="connsiteX183" fmla="*/ 1035089 w 1189394"/>
              <a:gd name="connsiteY183" fmla="*/ 188552 h 1216800"/>
              <a:gd name="connsiteX184" fmla="*/ 1021816 w 1189394"/>
              <a:gd name="connsiteY184" fmla="*/ 177352 h 1216800"/>
              <a:gd name="connsiteX185" fmla="*/ 818565 w 1189394"/>
              <a:gd name="connsiteY185" fmla="*/ 47520 h 1216800"/>
              <a:gd name="connsiteX186" fmla="*/ 695369 w 1189394"/>
              <a:gd name="connsiteY186" fmla="*/ 46691 h 1216800"/>
              <a:gd name="connsiteX187" fmla="*/ 704909 w 1189394"/>
              <a:gd name="connsiteY187" fmla="*/ 46691 h 1216800"/>
              <a:gd name="connsiteX188" fmla="*/ 722331 w 1189394"/>
              <a:gd name="connsiteY188" fmla="*/ 50009 h 1216800"/>
              <a:gd name="connsiteX189" fmla="*/ 739752 w 1189394"/>
              <a:gd name="connsiteY189" fmla="*/ 54157 h 1216800"/>
              <a:gd name="connsiteX190" fmla="*/ 748463 w 1189394"/>
              <a:gd name="connsiteY190" fmla="*/ 56231 h 1216800"/>
              <a:gd name="connsiteX191" fmla="*/ 757174 w 1189394"/>
              <a:gd name="connsiteY191" fmla="*/ 58719 h 1216800"/>
              <a:gd name="connsiteX192" fmla="*/ 774181 w 1189394"/>
              <a:gd name="connsiteY192" fmla="*/ 63697 h 1216800"/>
              <a:gd name="connsiteX193" fmla="*/ 840549 w 1189394"/>
              <a:gd name="connsiteY193" fmla="*/ 89830 h 1216800"/>
              <a:gd name="connsiteX194" fmla="*/ 960840 w 1189394"/>
              <a:gd name="connsiteY194" fmla="*/ 166152 h 1216800"/>
              <a:gd name="connsiteX195" fmla="*/ 951715 w 1189394"/>
              <a:gd name="connsiteY195" fmla="*/ 161589 h 1216800"/>
              <a:gd name="connsiteX196" fmla="*/ 947567 w 1189394"/>
              <a:gd name="connsiteY196" fmla="*/ 159101 h 1216800"/>
              <a:gd name="connsiteX197" fmla="*/ 667163 w 1189394"/>
              <a:gd name="connsiteY197" fmla="*/ 47105 h 1216800"/>
              <a:gd name="connsiteX198" fmla="*/ 685829 w 1189394"/>
              <a:gd name="connsiteY198" fmla="*/ 47105 h 1216800"/>
              <a:gd name="connsiteX199" fmla="*/ 609506 w 1189394"/>
              <a:gd name="connsiteY199" fmla="*/ 35491 h 1216800"/>
              <a:gd name="connsiteX200" fmla="*/ 587107 w 1189394"/>
              <a:gd name="connsiteY200" fmla="*/ 38809 h 1216800"/>
              <a:gd name="connsiteX201" fmla="*/ 581300 w 1189394"/>
              <a:gd name="connsiteY201" fmla="*/ 39639 h 1216800"/>
              <a:gd name="connsiteX202" fmla="*/ 575492 w 1189394"/>
              <a:gd name="connsiteY202" fmla="*/ 40883 h 1216800"/>
              <a:gd name="connsiteX203" fmla="*/ 564293 w 1189394"/>
              <a:gd name="connsiteY203" fmla="*/ 43372 h 1216800"/>
              <a:gd name="connsiteX204" fmla="*/ 371827 w 1189394"/>
              <a:gd name="connsiteY204" fmla="*/ 94807 h 1216800"/>
              <a:gd name="connsiteX205" fmla="*/ 210055 w 1189394"/>
              <a:gd name="connsiteY205" fmla="*/ 210536 h 1216800"/>
              <a:gd name="connsiteX206" fmla="*/ 272690 w 1189394"/>
              <a:gd name="connsiteY206" fmla="*/ 142509 h 1216800"/>
              <a:gd name="connsiteX207" fmla="*/ 349428 w 1189394"/>
              <a:gd name="connsiteY207" fmla="*/ 95636 h 1216800"/>
              <a:gd name="connsiteX208" fmla="*/ 390492 w 1189394"/>
              <a:gd name="connsiteY208" fmla="*/ 76971 h 1216800"/>
              <a:gd name="connsiteX209" fmla="*/ 411647 w 1189394"/>
              <a:gd name="connsiteY209" fmla="*/ 69089 h 1216800"/>
              <a:gd name="connsiteX210" fmla="*/ 432802 w 1189394"/>
              <a:gd name="connsiteY210" fmla="*/ 62038 h 1216800"/>
              <a:gd name="connsiteX211" fmla="*/ 520324 w 1189394"/>
              <a:gd name="connsiteY211" fmla="*/ 41713 h 1216800"/>
              <a:gd name="connsiteX212" fmla="*/ 609506 w 1189394"/>
              <a:gd name="connsiteY212" fmla="*/ 35491 h 1216800"/>
              <a:gd name="connsiteX213" fmla="*/ 593335 w 1189394"/>
              <a:gd name="connsiteY213" fmla="*/ 97 h 1216800"/>
              <a:gd name="connsiteX214" fmla="*/ 776670 w 1189394"/>
              <a:gd name="connsiteY214" fmla="*/ 25121 h 1216800"/>
              <a:gd name="connsiteX215" fmla="*/ 761322 w 1189394"/>
              <a:gd name="connsiteY215" fmla="*/ 22632 h 1216800"/>
              <a:gd name="connsiteX216" fmla="*/ 745145 w 1189394"/>
              <a:gd name="connsiteY216" fmla="*/ 20973 h 1216800"/>
              <a:gd name="connsiteX217" fmla="*/ 702006 w 1189394"/>
              <a:gd name="connsiteY217" fmla="*/ 12262 h 1216800"/>
              <a:gd name="connsiteX218" fmla="*/ 680022 w 1189394"/>
              <a:gd name="connsiteY218" fmla="*/ 9359 h 1216800"/>
              <a:gd name="connsiteX219" fmla="*/ 658037 w 1189394"/>
              <a:gd name="connsiteY219" fmla="*/ 7284 h 1216800"/>
              <a:gd name="connsiteX220" fmla="*/ 636053 w 1189394"/>
              <a:gd name="connsiteY220" fmla="*/ 5625 h 1216800"/>
              <a:gd name="connsiteX221" fmla="*/ 614069 w 1189394"/>
              <a:gd name="connsiteY221" fmla="*/ 4796 h 1216800"/>
              <a:gd name="connsiteX222" fmla="*/ 592085 w 1189394"/>
              <a:gd name="connsiteY222" fmla="*/ 5211 h 1216800"/>
              <a:gd name="connsiteX223" fmla="*/ 580885 w 1189394"/>
              <a:gd name="connsiteY223" fmla="*/ 5625 h 1216800"/>
              <a:gd name="connsiteX224" fmla="*/ 570100 w 1189394"/>
              <a:gd name="connsiteY224" fmla="*/ 6455 h 1216800"/>
              <a:gd name="connsiteX225" fmla="*/ 397959 w 1189394"/>
              <a:gd name="connsiteY225" fmla="*/ 42957 h 1216800"/>
              <a:gd name="connsiteX226" fmla="*/ 405840 w 1189394"/>
              <a:gd name="connsiteY226" fmla="*/ 38809 h 1216800"/>
              <a:gd name="connsiteX227" fmla="*/ 412062 w 1189394"/>
              <a:gd name="connsiteY227" fmla="*/ 35906 h 1216800"/>
              <a:gd name="connsiteX228" fmla="*/ 427825 w 1189394"/>
              <a:gd name="connsiteY228" fmla="*/ 28854 h 1216800"/>
              <a:gd name="connsiteX229" fmla="*/ 441513 w 1189394"/>
              <a:gd name="connsiteY229" fmla="*/ 23876 h 1216800"/>
              <a:gd name="connsiteX230" fmla="*/ 461838 w 1189394"/>
              <a:gd name="connsiteY230" fmla="*/ 17655 h 1216800"/>
              <a:gd name="connsiteX231" fmla="*/ 491289 w 1189394"/>
              <a:gd name="connsiteY231" fmla="*/ 10603 h 1216800"/>
              <a:gd name="connsiteX232" fmla="*/ 509955 w 1189394"/>
              <a:gd name="connsiteY232" fmla="*/ 7284 h 1216800"/>
              <a:gd name="connsiteX233" fmla="*/ 520324 w 1189394"/>
              <a:gd name="connsiteY233" fmla="*/ 5625 h 1216800"/>
              <a:gd name="connsiteX234" fmla="*/ 531524 w 1189394"/>
              <a:gd name="connsiteY234" fmla="*/ 4381 h 1216800"/>
              <a:gd name="connsiteX235" fmla="*/ 593335 w 1189394"/>
              <a:gd name="connsiteY235" fmla="*/ 9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189394" h="1216800">
                <a:moveTo>
                  <a:pt x="1112241" y="367329"/>
                </a:moveTo>
                <a:cubicBezTo>
                  <a:pt x="1112241" y="367329"/>
                  <a:pt x="1112656" y="367329"/>
                  <a:pt x="1112656" y="367329"/>
                </a:cubicBezTo>
                <a:cubicBezTo>
                  <a:pt x="1115560" y="373966"/>
                  <a:pt x="1118463" y="380188"/>
                  <a:pt x="1120952" y="387240"/>
                </a:cubicBezTo>
                <a:cubicBezTo>
                  <a:pt x="1118463" y="380188"/>
                  <a:pt x="1115145" y="373966"/>
                  <a:pt x="1112241" y="367329"/>
                </a:cubicBezTo>
                <a:close/>
                <a:moveTo>
                  <a:pt x="1145425" y="352812"/>
                </a:moveTo>
                <a:cubicBezTo>
                  <a:pt x="1145425" y="352812"/>
                  <a:pt x="1145840" y="352812"/>
                  <a:pt x="1145840" y="352812"/>
                </a:cubicBezTo>
                <a:cubicBezTo>
                  <a:pt x="1148744" y="359863"/>
                  <a:pt x="1152062" y="366500"/>
                  <a:pt x="1154551" y="373966"/>
                </a:cubicBezTo>
                <a:cubicBezTo>
                  <a:pt x="1152062" y="366500"/>
                  <a:pt x="1148329" y="359863"/>
                  <a:pt x="1145425" y="352812"/>
                </a:cubicBezTo>
                <a:close/>
                <a:moveTo>
                  <a:pt x="1078152" y="303780"/>
                </a:moveTo>
                <a:lnTo>
                  <a:pt x="1084035" y="312576"/>
                </a:lnTo>
                <a:cubicBezTo>
                  <a:pt x="1084035" y="312576"/>
                  <a:pt x="1083620" y="312576"/>
                  <a:pt x="1083620" y="312576"/>
                </a:cubicBezTo>
                <a:close/>
                <a:moveTo>
                  <a:pt x="1064718" y="283691"/>
                </a:moveTo>
                <a:lnTo>
                  <a:pt x="1069102" y="289762"/>
                </a:lnTo>
                <a:lnTo>
                  <a:pt x="1074080" y="297228"/>
                </a:lnTo>
                <a:lnTo>
                  <a:pt x="1078152" y="303780"/>
                </a:lnTo>
                <a:close/>
                <a:moveTo>
                  <a:pt x="166501" y="246208"/>
                </a:moveTo>
                <a:cubicBezTo>
                  <a:pt x="163598" y="251600"/>
                  <a:pt x="160694" y="256578"/>
                  <a:pt x="158206" y="261141"/>
                </a:cubicBezTo>
                <a:cubicBezTo>
                  <a:pt x="155717" y="266533"/>
                  <a:pt x="152813" y="271511"/>
                  <a:pt x="150325" y="276903"/>
                </a:cubicBezTo>
                <a:lnTo>
                  <a:pt x="146591" y="284784"/>
                </a:lnTo>
                <a:lnTo>
                  <a:pt x="142858" y="292666"/>
                </a:lnTo>
                <a:cubicBezTo>
                  <a:pt x="140369" y="298058"/>
                  <a:pt x="138295" y="303450"/>
                  <a:pt x="135806" y="308843"/>
                </a:cubicBezTo>
                <a:cubicBezTo>
                  <a:pt x="94327" y="377285"/>
                  <a:pt x="67780" y="454852"/>
                  <a:pt x="58654" y="534493"/>
                </a:cubicBezTo>
                <a:cubicBezTo>
                  <a:pt x="54091" y="574314"/>
                  <a:pt x="53676" y="614549"/>
                  <a:pt x="57824" y="654370"/>
                </a:cubicBezTo>
                <a:cubicBezTo>
                  <a:pt x="61558" y="694190"/>
                  <a:pt x="70268" y="733596"/>
                  <a:pt x="82712" y="771758"/>
                </a:cubicBezTo>
                <a:cubicBezTo>
                  <a:pt x="107600" y="847666"/>
                  <a:pt x="149495" y="918182"/>
                  <a:pt x="204248" y="976668"/>
                </a:cubicBezTo>
                <a:cubicBezTo>
                  <a:pt x="259002" y="1035155"/>
                  <a:pt x="326199" y="1082027"/>
                  <a:pt x="400448" y="1111892"/>
                </a:cubicBezTo>
                <a:cubicBezTo>
                  <a:pt x="474282" y="1142173"/>
                  <a:pt x="555167" y="1155861"/>
                  <a:pt x="635224" y="1152128"/>
                </a:cubicBezTo>
                <a:cubicBezTo>
                  <a:pt x="715280" y="1148809"/>
                  <a:pt x="794506" y="1127240"/>
                  <a:pt x="865437" y="1090323"/>
                </a:cubicBezTo>
                <a:cubicBezTo>
                  <a:pt x="936367" y="1053820"/>
                  <a:pt x="999417" y="1001141"/>
                  <a:pt x="1048363" y="937677"/>
                </a:cubicBezTo>
                <a:cubicBezTo>
                  <a:pt x="1097723" y="874627"/>
                  <a:pt x="1132981" y="800379"/>
                  <a:pt x="1150817" y="722397"/>
                </a:cubicBezTo>
                <a:cubicBezTo>
                  <a:pt x="1157040" y="738989"/>
                  <a:pt x="1162017" y="755995"/>
                  <a:pt x="1166995" y="773832"/>
                </a:cubicBezTo>
                <a:cubicBezTo>
                  <a:pt x="1140448" y="854717"/>
                  <a:pt x="1096064" y="930210"/>
                  <a:pt x="1037578" y="992016"/>
                </a:cubicBezTo>
                <a:cubicBezTo>
                  <a:pt x="979506" y="1053820"/>
                  <a:pt x="907746" y="1103182"/>
                  <a:pt x="828934" y="1134291"/>
                </a:cubicBezTo>
                <a:cubicBezTo>
                  <a:pt x="750123" y="1165816"/>
                  <a:pt x="664674" y="1179504"/>
                  <a:pt x="580470" y="1174527"/>
                </a:cubicBezTo>
                <a:cubicBezTo>
                  <a:pt x="496266" y="1169549"/>
                  <a:pt x="413307" y="1145906"/>
                  <a:pt x="339473" y="1105670"/>
                </a:cubicBezTo>
                <a:cubicBezTo>
                  <a:pt x="265223" y="1065850"/>
                  <a:pt x="200930" y="1009022"/>
                  <a:pt x="151154" y="941825"/>
                </a:cubicBezTo>
                <a:cubicBezTo>
                  <a:pt x="101793" y="874627"/>
                  <a:pt x="66950" y="796231"/>
                  <a:pt x="50773" y="714515"/>
                </a:cubicBezTo>
                <a:cubicBezTo>
                  <a:pt x="34596" y="632385"/>
                  <a:pt x="36670" y="547766"/>
                  <a:pt x="56580" y="466881"/>
                </a:cubicBezTo>
                <a:cubicBezTo>
                  <a:pt x="66535" y="426645"/>
                  <a:pt x="80638" y="387240"/>
                  <a:pt x="99304" y="350322"/>
                </a:cubicBezTo>
                <a:cubicBezTo>
                  <a:pt x="117970" y="313406"/>
                  <a:pt x="140369" y="278148"/>
                  <a:pt x="166501" y="246208"/>
                </a:cubicBezTo>
                <a:close/>
                <a:moveTo>
                  <a:pt x="1057903" y="215513"/>
                </a:moveTo>
                <a:cubicBezTo>
                  <a:pt x="1058732" y="215928"/>
                  <a:pt x="1059562" y="216343"/>
                  <a:pt x="1060392" y="216757"/>
                </a:cubicBezTo>
                <a:cubicBezTo>
                  <a:pt x="1061221" y="217587"/>
                  <a:pt x="1062465" y="218002"/>
                  <a:pt x="1063295" y="218417"/>
                </a:cubicBezTo>
                <a:cubicBezTo>
                  <a:pt x="1067443" y="222980"/>
                  <a:pt x="1071176" y="227957"/>
                  <a:pt x="1074909" y="232935"/>
                </a:cubicBezTo>
                <a:cubicBezTo>
                  <a:pt x="1078643" y="237912"/>
                  <a:pt x="1082791" y="242890"/>
                  <a:pt x="1086109" y="247867"/>
                </a:cubicBezTo>
                <a:cubicBezTo>
                  <a:pt x="1090672" y="254504"/>
                  <a:pt x="1095649" y="261556"/>
                  <a:pt x="1100212" y="268607"/>
                </a:cubicBezTo>
                <a:cubicBezTo>
                  <a:pt x="1106019" y="277733"/>
                  <a:pt x="1111827" y="286444"/>
                  <a:pt x="1116804" y="295569"/>
                </a:cubicBezTo>
                <a:lnTo>
                  <a:pt x="1124685" y="309672"/>
                </a:lnTo>
                <a:lnTo>
                  <a:pt x="1128419" y="316724"/>
                </a:lnTo>
                <a:lnTo>
                  <a:pt x="1131737" y="323775"/>
                </a:lnTo>
                <a:cubicBezTo>
                  <a:pt x="1131322" y="323775"/>
                  <a:pt x="1131322" y="323361"/>
                  <a:pt x="1130907" y="323361"/>
                </a:cubicBezTo>
                <a:cubicBezTo>
                  <a:pt x="1128419" y="318383"/>
                  <a:pt x="1125930" y="313820"/>
                  <a:pt x="1123026" y="308843"/>
                </a:cubicBezTo>
                <a:lnTo>
                  <a:pt x="1114730" y="294325"/>
                </a:lnTo>
                <a:cubicBezTo>
                  <a:pt x="1108923" y="284784"/>
                  <a:pt x="1103115" y="275244"/>
                  <a:pt x="1096894" y="266119"/>
                </a:cubicBezTo>
                <a:lnTo>
                  <a:pt x="1082791" y="246623"/>
                </a:lnTo>
                <a:cubicBezTo>
                  <a:pt x="1079057" y="241231"/>
                  <a:pt x="1074909" y="236253"/>
                  <a:pt x="1070761" y="230861"/>
                </a:cubicBezTo>
                <a:lnTo>
                  <a:pt x="1064539" y="222980"/>
                </a:lnTo>
                <a:close/>
                <a:moveTo>
                  <a:pt x="993194" y="199751"/>
                </a:moveTo>
                <a:cubicBezTo>
                  <a:pt x="995268" y="200580"/>
                  <a:pt x="997757" y="201410"/>
                  <a:pt x="1000246" y="202654"/>
                </a:cubicBezTo>
                <a:cubicBezTo>
                  <a:pt x="1016423" y="219039"/>
                  <a:pt x="1031459" y="236460"/>
                  <a:pt x="1045407" y="254815"/>
                </a:cubicBezTo>
                <a:lnTo>
                  <a:pt x="1064718" y="283691"/>
                </a:lnTo>
                <a:lnTo>
                  <a:pt x="1063710" y="282296"/>
                </a:lnTo>
                <a:lnTo>
                  <a:pt x="1053340" y="267363"/>
                </a:lnTo>
                <a:lnTo>
                  <a:pt x="1042140" y="253260"/>
                </a:lnTo>
                <a:lnTo>
                  <a:pt x="1036333" y="246208"/>
                </a:lnTo>
                <a:lnTo>
                  <a:pt x="1030526" y="239156"/>
                </a:lnTo>
                <a:cubicBezTo>
                  <a:pt x="1026378" y="234594"/>
                  <a:pt x="1022645" y="230031"/>
                  <a:pt x="1018497" y="225468"/>
                </a:cubicBezTo>
                <a:cubicBezTo>
                  <a:pt x="1010201" y="216757"/>
                  <a:pt x="1001905" y="208047"/>
                  <a:pt x="993194" y="199751"/>
                </a:cubicBezTo>
                <a:close/>
                <a:moveTo>
                  <a:pt x="609506" y="67015"/>
                </a:moveTo>
                <a:cubicBezTo>
                  <a:pt x="902737" y="67015"/>
                  <a:pt x="1140448" y="304726"/>
                  <a:pt x="1140448" y="597957"/>
                </a:cubicBezTo>
                <a:cubicBezTo>
                  <a:pt x="1140448" y="616284"/>
                  <a:pt x="1139519" y="634394"/>
                  <a:pt x="1137707" y="652243"/>
                </a:cubicBezTo>
                <a:lnTo>
                  <a:pt x="1130495" y="699493"/>
                </a:lnTo>
                <a:lnTo>
                  <a:pt x="1131737" y="702071"/>
                </a:lnTo>
                <a:cubicBezTo>
                  <a:pt x="1135055" y="709953"/>
                  <a:pt x="1137959" y="717834"/>
                  <a:pt x="1141277" y="726130"/>
                </a:cubicBezTo>
                <a:cubicBezTo>
                  <a:pt x="1123855" y="796231"/>
                  <a:pt x="1091916" y="862184"/>
                  <a:pt x="1048777" y="919841"/>
                </a:cubicBezTo>
                <a:cubicBezTo>
                  <a:pt x="1005638" y="977497"/>
                  <a:pt x="950885" y="1026444"/>
                  <a:pt x="889080" y="1062531"/>
                </a:cubicBezTo>
                <a:cubicBezTo>
                  <a:pt x="827275" y="1099034"/>
                  <a:pt x="758419" y="1122677"/>
                  <a:pt x="687488" y="1132217"/>
                </a:cubicBezTo>
                <a:cubicBezTo>
                  <a:pt x="616558" y="1141758"/>
                  <a:pt x="544383" y="1137195"/>
                  <a:pt x="475526" y="1118944"/>
                </a:cubicBezTo>
                <a:cubicBezTo>
                  <a:pt x="406670" y="1100693"/>
                  <a:pt x="341961" y="1068339"/>
                  <a:pt x="285963" y="1024784"/>
                </a:cubicBezTo>
                <a:cubicBezTo>
                  <a:pt x="229966" y="981231"/>
                  <a:pt x="182679" y="926892"/>
                  <a:pt x="147836" y="865502"/>
                </a:cubicBezTo>
                <a:cubicBezTo>
                  <a:pt x="112993" y="804112"/>
                  <a:pt x="90594" y="735670"/>
                  <a:pt x="82298" y="665984"/>
                </a:cubicBezTo>
                <a:lnTo>
                  <a:pt x="81370" y="652662"/>
                </a:lnTo>
                <a:lnTo>
                  <a:pt x="81306" y="652243"/>
                </a:lnTo>
                <a:lnTo>
                  <a:pt x="81214" y="650428"/>
                </a:lnTo>
                <a:lnTo>
                  <a:pt x="78642" y="613499"/>
                </a:lnTo>
                <a:lnTo>
                  <a:pt x="78895" y="604502"/>
                </a:lnTo>
                <a:lnTo>
                  <a:pt x="78565" y="597957"/>
                </a:lnTo>
                <a:lnTo>
                  <a:pt x="79725" y="574974"/>
                </a:lnTo>
                <a:lnTo>
                  <a:pt x="80120" y="560937"/>
                </a:lnTo>
                <a:lnTo>
                  <a:pt x="80642" y="556824"/>
                </a:lnTo>
                <a:lnTo>
                  <a:pt x="81306" y="543672"/>
                </a:lnTo>
                <a:cubicBezTo>
                  <a:pt x="108495" y="275941"/>
                  <a:pt x="334602" y="67015"/>
                  <a:pt x="609506" y="67015"/>
                </a:cubicBezTo>
                <a:close/>
                <a:moveTo>
                  <a:pt x="358553" y="49179"/>
                </a:moveTo>
                <a:cubicBezTo>
                  <a:pt x="338228" y="61623"/>
                  <a:pt x="319562" y="75311"/>
                  <a:pt x="300897" y="90244"/>
                </a:cubicBezTo>
                <a:cubicBezTo>
                  <a:pt x="259831" y="115547"/>
                  <a:pt x="222085" y="145413"/>
                  <a:pt x="188071" y="179011"/>
                </a:cubicBezTo>
                <a:cubicBezTo>
                  <a:pt x="154473" y="213024"/>
                  <a:pt x="124607" y="250771"/>
                  <a:pt x="99719" y="291836"/>
                </a:cubicBezTo>
                <a:cubicBezTo>
                  <a:pt x="74831" y="333316"/>
                  <a:pt x="55336" y="377285"/>
                  <a:pt x="40818" y="422912"/>
                </a:cubicBezTo>
                <a:cubicBezTo>
                  <a:pt x="27130" y="468540"/>
                  <a:pt x="18419" y="516242"/>
                  <a:pt x="15515" y="563944"/>
                </a:cubicBezTo>
                <a:cubicBezTo>
                  <a:pt x="12612" y="611646"/>
                  <a:pt x="15515" y="659762"/>
                  <a:pt x="24226" y="707049"/>
                </a:cubicBezTo>
                <a:cubicBezTo>
                  <a:pt x="25885" y="719078"/>
                  <a:pt x="29204" y="730693"/>
                  <a:pt x="31692" y="742307"/>
                </a:cubicBezTo>
                <a:cubicBezTo>
                  <a:pt x="32937" y="748114"/>
                  <a:pt x="34596" y="753921"/>
                  <a:pt x="36255" y="759729"/>
                </a:cubicBezTo>
                <a:cubicBezTo>
                  <a:pt x="37915" y="765536"/>
                  <a:pt x="39574" y="771343"/>
                  <a:pt x="41233" y="777150"/>
                </a:cubicBezTo>
                <a:cubicBezTo>
                  <a:pt x="48699" y="799964"/>
                  <a:pt x="56995" y="822778"/>
                  <a:pt x="66950" y="844347"/>
                </a:cubicBezTo>
                <a:cubicBezTo>
                  <a:pt x="76906" y="866332"/>
                  <a:pt x="88520" y="887072"/>
                  <a:pt x="100549" y="907812"/>
                </a:cubicBezTo>
                <a:cubicBezTo>
                  <a:pt x="113408" y="928137"/>
                  <a:pt x="126681" y="948047"/>
                  <a:pt x="141614" y="966713"/>
                </a:cubicBezTo>
                <a:cubicBezTo>
                  <a:pt x="156132" y="985794"/>
                  <a:pt x="172724" y="1003630"/>
                  <a:pt x="189316" y="1020637"/>
                </a:cubicBezTo>
                <a:cubicBezTo>
                  <a:pt x="206737" y="1037229"/>
                  <a:pt x="224159" y="1053406"/>
                  <a:pt x="243239" y="1067924"/>
                </a:cubicBezTo>
                <a:cubicBezTo>
                  <a:pt x="261905" y="1082857"/>
                  <a:pt x="281816" y="1096545"/>
                  <a:pt x="302141" y="1108989"/>
                </a:cubicBezTo>
                <a:lnTo>
                  <a:pt x="317903" y="1118114"/>
                </a:lnTo>
                <a:lnTo>
                  <a:pt x="325784" y="1122677"/>
                </a:lnTo>
                <a:lnTo>
                  <a:pt x="333665" y="1126825"/>
                </a:lnTo>
                <a:lnTo>
                  <a:pt x="349843" y="1135121"/>
                </a:lnTo>
                <a:cubicBezTo>
                  <a:pt x="355235" y="1137610"/>
                  <a:pt x="360627" y="1140099"/>
                  <a:pt x="366020" y="1142588"/>
                </a:cubicBezTo>
                <a:cubicBezTo>
                  <a:pt x="387589" y="1152957"/>
                  <a:pt x="410403" y="1160839"/>
                  <a:pt x="433217" y="1168305"/>
                </a:cubicBezTo>
                <a:cubicBezTo>
                  <a:pt x="456446" y="1175357"/>
                  <a:pt x="479674" y="1181164"/>
                  <a:pt x="503318" y="1185312"/>
                </a:cubicBezTo>
                <a:cubicBezTo>
                  <a:pt x="597477" y="1202733"/>
                  <a:pt x="695784" y="1196096"/>
                  <a:pt x="787454" y="1167890"/>
                </a:cubicBezTo>
                <a:cubicBezTo>
                  <a:pt x="833082" y="1153372"/>
                  <a:pt x="877051" y="1133462"/>
                  <a:pt x="918116" y="1108574"/>
                </a:cubicBezTo>
                <a:cubicBezTo>
                  <a:pt x="959181" y="1083271"/>
                  <a:pt x="996928" y="1053821"/>
                  <a:pt x="1030941" y="1019807"/>
                </a:cubicBezTo>
                <a:cubicBezTo>
                  <a:pt x="1064539" y="985794"/>
                  <a:pt x="1094405" y="948047"/>
                  <a:pt x="1119293" y="906982"/>
                </a:cubicBezTo>
                <a:cubicBezTo>
                  <a:pt x="1144181" y="865917"/>
                  <a:pt x="1163677" y="821534"/>
                  <a:pt x="1178194" y="775906"/>
                </a:cubicBezTo>
                <a:cubicBezTo>
                  <a:pt x="1182757" y="793742"/>
                  <a:pt x="1186905" y="812408"/>
                  <a:pt x="1189394" y="831074"/>
                </a:cubicBezTo>
                <a:cubicBezTo>
                  <a:pt x="1184831" y="843103"/>
                  <a:pt x="1179439" y="854303"/>
                  <a:pt x="1174046" y="865917"/>
                </a:cubicBezTo>
                <a:cubicBezTo>
                  <a:pt x="1171557" y="871724"/>
                  <a:pt x="1168239" y="877117"/>
                  <a:pt x="1165336" y="882924"/>
                </a:cubicBezTo>
                <a:cubicBezTo>
                  <a:pt x="1162017" y="888316"/>
                  <a:pt x="1159529" y="894123"/>
                  <a:pt x="1156210" y="899516"/>
                </a:cubicBezTo>
                <a:cubicBezTo>
                  <a:pt x="1149988" y="910301"/>
                  <a:pt x="1143766" y="921500"/>
                  <a:pt x="1136714" y="931870"/>
                </a:cubicBezTo>
                <a:lnTo>
                  <a:pt x="1126345" y="947632"/>
                </a:lnTo>
                <a:lnTo>
                  <a:pt x="1115145" y="962980"/>
                </a:lnTo>
                <a:cubicBezTo>
                  <a:pt x="1085279" y="1004045"/>
                  <a:pt x="1050022" y="1040962"/>
                  <a:pt x="1011445" y="1073316"/>
                </a:cubicBezTo>
                <a:cubicBezTo>
                  <a:pt x="933878" y="1138025"/>
                  <a:pt x="840134" y="1183652"/>
                  <a:pt x="741412" y="1203978"/>
                </a:cubicBezTo>
                <a:cubicBezTo>
                  <a:pt x="692051" y="1214348"/>
                  <a:pt x="641861" y="1218081"/>
                  <a:pt x="591670" y="1216422"/>
                </a:cubicBezTo>
                <a:cubicBezTo>
                  <a:pt x="566367" y="1216007"/>
                  <a:pt x="541479" y="1213103"/>
                  <a:pt x="516591" y="1209370"/>
                </a:cubicBezTo>
                <a:cubicBezTo>
                  <a:pt x="510369" y="1208540"/>
                  <a:pt x="504148" y="1207296"/>
                  <a:pt x="497925" y="1206052"/>
                </a:cubicBezTo>
                <a:cubicBezTo>
                  <a:pt x="492118" y="1204807"/>
                  <a:pt x="485896" y="1203978"/>
                  <a:pt x="479674" y="1202319"/>
                </a:cubicBezTo>
                <a:cubicBezTo>
                  <a:pt x="467230" y="1199000"/>
                  <a:pt x="455201" y="1196511"/>
                  <a:pt x="443172" y="1192778"/>
                </a:cubicBezTo>
                <a:lnTo>
                  <a:pt x="425336" y="1187386"/>
                </a:lnTo>
                <a:lnTo>
                  <a:pt x="407499" y="1181164"/>
                </a:lnTo>
                <a:cubicBezTo>
                  <a:pt x="395470" y="1177016"/>
                  <a:pt x="383856" y="1172038"/>
                  <a:pt x="372242" y="1167476"/>
                </a:cubicBezTo>
                <a:cubicBezTo>
                  <a:pt x="366435" y="1164987"/>
                  <a:pt x="361042" y="1162083"/>
                  <a:pt x="355235" y="1159594"/>
                </a:cubicBezTo>
                <a:cubicBezTo>
                  <a:pt x="349428" y="1156691"/>
                  <a:pt x="343620" y="1154202"/>
                  <a:pt x="338228" y="1151298"/>
                </a:cubicBezTo>
                <a:cubicBezTo>
                  <a:pt x="327029" y="1145491"/>
                  <a:pt x="315829" y="1140099"/>
                  <a:pt x="305044" y="1133462"/>
                </a:cubicBezTo>
                <a:cubicBezTo>
                  <a:pt x="299652" y="1130144"/>
                  <a:pt x="294260" y="1127240"/>
                  <a:pt x="288867" y="1123922"/>
                </a:cubicBezTo>
                <a:lnTo>
                  <a:pt x="273105" y="1113552"/>
                </a:lnTo>
                <a:lnTo>
                  <a:pt x="265224" y="1108574"/>
                </a:lnTo>
                <a:lnTo>
                  <a:pt x="257757" y="1103182"/>
                </a:lnTo>
                <a:lnTo>
                  <a:pt x="242410" y="1091982"/>
                </a:lnTo>
                <a:cubicBezTo>
                  <a:pt x="222499" y="1076635"/>
                  <a:pt x="203419" y="1060458"/>
                  <a:pt x="185583" y="1043036"/>
                </a:cubicBezTo>
                <a:cubicBezTo>
                  <a:pt x="167332" y="1025615"/>
                  <a:pt x="150740" y="1006948"/>
                  <a:pt x="134977" y="987868"/>
                </a:cubicBezTo>
                <a:cubicBezTo>
                  <a:pt x="119630" y="968372"/>
                  <a:pt x="104697" y="948047"/>
                  <a:pt x="91838" y="926893"/>
                </a:cubicBezTo>
                <a:cubicBezTo>
                  <a:pt x="85201" y="916522"/>
                  <a:pt x="79394" y="905323"/>
                  <a:pt x="73172" y="894538"/>
                </a:cubicBezTo>
                <a:cubicBezTo>
                  <a:pt x="69854" y="889146"/>
                  <a:pt x="67365" y="883338"/>
                  <a:pt x="64462" y="877946"/>
                </a:cubicBezTo>
                <a:cubicBezTo>
                  <a:pt x="61558" y="872554"/>
                  <a:pt x="58654" y="867162"/>
                  <a:pt x="56166" y="861354"/>
                </a:cubicBezTo>
                <a:lnTo>
                  <a:pt x="48699" y="844347"/>
                </a:lnTo>
                <a:cubicBezTo>
                  <a:pt x="47455" y="841444"/>
                  <a:pt x="46210" y="838540"/>
                  <a:pt x="44966" y="835637"/>
                </a:cubicBezTo>
                <a:lnTo>
                  <a:pt x="41647" y="826926"/>
                </a:lnTo>
                <a:lnTo>
                  <a:pt x="35011" y="809504"/>
                </a:lnTo>
                <a:cubicBezTo>
                  <a:pt x="32937" y="803697"/>
                  <a:pt x="31278" y="797475"/>
                  <a:pt x="29204" y="791668"/>
                </a:cubicBezTo>
                <a:cubicBezTo>
                  <a:pt x="25056" y="780054"/>
                  <a:pt x="22152" y="768025"/>
                  <a:pt x="18834" y="755996"/>
                </a:cubicBezTo>
                <a:cubicBezTo>
                  <a:pt x="17175" y="749773"/>
                  <a:pt x="15930" y="743966"/>
                  <a:pt x="14686" y="737744"/>
                </a:cubicBezTo>
                <a:cubicBezTo>
                  <a:pt x="13441" y="731522"/>
                  <a:pt x="12197" y="725715"/>
                  <a:pt x="10952" y="719493"/>
                </a:cubicBezTo>
                <a:cubicBezTo>
                  <a:pt x="6390" y="695020"/>
                  <a:pt x="2656" y="670547"/>
                  <a:pt x="1412" y="645659"/>
                </a:cubicBezTo>
                <a:cubicBezTo>
                  <a:pt x="-1906" y="596298"/>
                  <a:pt x="583" y="546522"/>
                  <a:pt x="9293" y="497576"/>
                </a:cubicBezTo>
                <a:lnTo>
                  <a:pt x="12612" y="479325"/>
                </a:lnTo>
                <a:cubicBezTo>
                  <a:pt x="13856" y="473103"/>
                  <a:pt x="15515" y="467296"/>
                  <a:pt x="16760" y="461074"/>
                </a:cubicBezTo>
                <a:cubicBezTo>
                  <a:pt x="18419" y="455267"/>
                  <a:pt x="19663" y="449045"/>
                  <a:pt x="21323" y="443238"/>
                </a:cubicBezTo>
                <a:lnTo>
                  <a:pt x="26715" y="425401"/>
                </a:lnTo>
                <a:cubicBezTo>
                  <a:pt x="27544" y="422498"/>
                  <a:pt x="28374" y="419594"/>
                  <a:pt x="29204" y="416691"/>
                </a:cubicBezTo>
                <a:lnTo>
                  <a:pt x="32107" y="407565"/>
                </a:lnTo>
                <a:lnTo>
                  <a:pt x="38329" y="390144"/>
                </a:lnTo>
                <a:cubicBezTo>
                  <a:pt x="40818" y="384336"/>
                  <a:pt x="42892" y="378529"/>
                  <a:pt x="45381" y="372722"/>
                </a:cubicBezTo>
                <a:cubicBezTo>
                  <a:pt x="47455" y="366915"/>
                  <a:pt x="49943" y="361108"/>
                  <a:pt x="52432" y="355715"/>
                </a:cubicBezTo>
                <a:cubicBezTo>
                  <a:pt x="57825" y="344516"/>
                  <a:pt x="62802" y="333316"/>
                  <a:pt x="68610" y="322531"/>
                </a:cubicBezTo>
                <a:cubicBezTo>
                  <a:pt x="71513" y="317139"/>
                  <a:pt x="74417" y="311746"/>
                  <a:pt x="77320" y="306354"/>
                </a:cubicBezTo>
                <a:lnTo>
                  <a:pt x="86861" y="290177"/>
                </a:lnTo>
                <a:cubicBezTo>
                  <a:pt x="90179" y="284785"/>
                  <a:pt x="93497" y="279392"/>
                  <a:pt x="96816" y="274415"/>
                </a:cubicBezTo>
                <a:lnTo>
                  <a:pt x="106771" y="259067"/>
                </a:lnTo>
                <a:lnTo>
                  <a:pt x="117556" y="244135"/>
                </a:lnTo>
                <a:cubicBezTo>
                  <a:pt x="121289" y="238742"/>
                  <a:pt x="125022" y="233764"/>
                  <a:pt x="128755" y="229202"/>
                </a:cubicBezTo>
                <a:cubicBezTo>
                  <a:pt x="159036" y="190625"/>
                  <a:pt x="193879" y="155368"/>
                  <a:pt x="232455" y="125087"/>
                </a:cubicBezTo>
                <a:cubicBezTo>
                  <a:pt x="271446" y="94807"/>
                  <a:pt x="313755" y="69090"/>
                  <a:pt x="358553" y="49179"/>
                </a:cubicBezTo>
                <a:close/>
                <a:moveTo>
                  <a:pt x="818565" y="47520"/>
                </a:moveTo>
                <a:cubicBezTo>
                  <a:pt x="826031" y="49594"/>
                  <a:pt x="833912" y="51668"/>
                  <a:pt x="841378" y="54157"/>
                </a:cubicBezTo>
                <a:lnTo>
                  <a:pt x="864192" y="62038"/>
                </a:lnTo>
                <a:cubicBezTo>
                  <a:pt x="933878" y="95637"/>
                  <a:pt x="996513" y="142924"/>
                  <a:pt x="1047948" y="200166"/>
                </a:cubicBezTo>
                <a:lnTo>
                  <a:pt x="1035089" y="188552"/>
                </a:lnTo>
                <a:cubicBezTo>
                  <a:pt x="1030526" y="184818"/>
                  <a:pt x="1026378" y="181085"/>
                  <a:pt x="1021816" y="177352"/>
                </a:cubicBezTo>
                <a:cubicBezTo>
                  <a:pt x="963744" y="120939"/>
                  <a:pt x="894472" y="76141"/>
                  <a:pt x="818565" y="47520"/>
                </a:cubicBezTo>
                <a:close/>
                <a:moveTo>
                  <a:pt x="695369" y="46691"/>
                </a:moveTo>
                <a:lnTo>
                  <a:pt x="704909" y="46691"/>
                </a:lnTo>
                <a:lnTo>
                  <a:pt x="722331" y="50009"/>
                </a:lnTo>
                <a:lnTo>
                  <a:pt x="739752" y="54157"/>
                </a:lnTo>
                <a:lnTo>
                  <a:pt x="748463" y="56231"/>
                </a:lnTo>
                <a:cubicBezTo>
                  <a:pt x="751367" y="57060"/>
                  <a:pt x="754271" y="57890"/>
                  <a:pt x="757174" y="58719"/>
                </a:cubicBezTo>
                <a:lnTo>
                  <a:pt x="774181" y="63697"/>
                </a:lnTo>
                <a:cubicBezTo>
                  <a:pt x="796580" y="71163"/>
                  <a:pt x="818979" y="79459"/>
                  <a:pt x="840549" y="89830"/>
                </a:cubicBezTo>
                <a:cubicBezTo>
                  <a:pt x="884102" y="109740"/>
                  <a:pt x="924338" y="135872"/>
                  <a:pt x="960840" y="166152"/>
                </a:cubicBezTo>
                <a:cubicBezTo>
                  <a:pt x="957936" y="164493"/>
                  <a:pt x="954618" y="163249"/>
                  <a:pt x="951715" y="161589"/>
                </a:cubicBezTo>
                <a:cubicBezTo>
                  <a:pt x="950470" y="160760"/>
                  <a:pt x="948811" y="159930"/>
                  <a:pt x="947567" y="159101"/>
                </a:cubicBezTo>
                <a:cubicBezTo>
                  <a:pt x="866681" y="96881"/>
                  <a:pt x="768374" y="57475"/>
                  <a:pt x="667163" y="47105"/>
                </a:cubicBezTo>
                <a:lnTo>
                  <a:pt x="685829" y="47105"/>
                </a:lnTo>
                <a:close/>
                <a:moveTo>
                  <a:pt x="609506" y="35491"/>
                </a:moveTo>
                <a:lnTo>
                  <a:pt x="587107" y="38809"/>
                </a:lnTo>
                <a:lnTo>
                  <a:pt x="581300" y="39639"/>
                </a:lnTo>
                <a:lnTo>
                  <a:pt x="575492" y="40883"/>
                </a:lnTo>
                <a:lnTo>
                  <a:pt x="564293" y="43372"/>
                </a:lnTo>
                <a:cubicBezTo>
                  <a:pt x="497510" y="48764"/>
                  <a:pt x="431972" y="66186"/>
                  <a:pt x="371827" y="94807"/>
                </a:cubicBezTo>
                <a:cubicBezTo>
                  <a:pt x="311681" y="123013"/>
                  <a:pt x="256513" y="162834"/>
                  <a:pt x="210055" y="210536"/>
                </a:cubicBezTo>
                <a:cubicBezTo>
                  <a:pt x="228721" y="186477"/>
                  <a:pt x="249461" y="163663"/>
                  <a:pt x="272690" y="142509"/>
                </a:cubicBezTo>
                <a:cubicBezTo>
                  <a:pt x="296748" y="124672"/>
                  <a:pt x="322881" y="109325"/>
                  <a:pt x="349428" y="95636"/>
                </a:cubicBezTo>
                <a:cubicBezTo>
                  <a:pt x="363116" y="89000"/>
                  <a:pt x="376804" y="82778"/>
                  <a:pt x="390492" y="76971"/>
                </a:cubicBezTo>
                <a:lnTo>
                  <a:pt x="411647" y="69089"/>
                </a:lnTo>
                <a:cubicBezTo>
                  <a:pt x="418284" y="66600"/>
                  <a:pt x="425751" y="64527"/>
                  <a:pt x="432802" y="62038"/>
                </a:cubicBezTo>
                <a:cubicBezTo>
                  <a:pt x="461423" y="53327"/>
                  <a:pt x="490874" y="45860"/>
                  <a:pt x="520324" y="41713"/>
                </a:cubicBezTo>
                <a:cubicBezTo>
                  <a:pt x="549775" y="37565"/>
                  <a:pt x="579640" y="35491"/>
                  <a:pt x="609506" y="35491"/>
                </a:cubicBezTo>
                <a:close/>
                <a:moveTo>
                  <a:pt x="593335" y="97"/>
                </a:moveTo>
                <a:cubicBezTo>
                  <a:pt x="655264" y="-1012"/>
                  <a:pt x="717250" y="7388"/>
                  <a:pt x="776670" y="25121"/>
                </a:cubicBezTo>
                <a:cubicBezTo>
                  <a:pt x="771277" y="24291"/>
                  <a:pt x="765885" y="23462"/>
                  <a:pt x="761322" y="22632"/>
                </a:cubicBezTo>
                <a:cubicBezTo>
                  <a:pt x="755930" y="21803"/>
                  <a:pt x="750538" y="21388"/>
                  <a:pt x="745145" y="20973"/>
                </a:cubicBezTo>
                <a:cubicBezTo>
                  <a:pt x="731042" y="17240"/>
                  <a:pt x="716524" y="14751"/>
                  <a:pt x="702006" y="12262"/>
                </a:cubicBezTo>
                <a:cubicBezTo>
                  <a:pt x="694540" y="11432"/>
                  <a:pt x="687488" y="10188"/>
                  <a:pt x="680022" y="9359"/>
                </a:cubicBezTo>
                <a:cubicBezTo>
                  <a:pt x="672556" y="8529"/>
                  <a:pt x="665504" y="7699"/>
                  <a:pt x="658037" y="7284"/>
                </a:cubicBezTo>
                <a:cubicBezTo>
                  <a:pt x="650571" y="6870"/>
                  <a:pt x="643520" y="5625"/>
                  <a:pt x="636053" y="5625"/>
                </a:cubicBezTo>
                <a:lnTo>
                  <a:pt x="614069" y="4796"/>
                </a:lnTo>
                <a:cubicBezTo>
                  <a:pt x="606602" y="4796"/>
                  <a:pt x="599551" y="5211"/>
                  <a:pt x="592085" y="5211"/>
                </a:cubicBezTo>
                <a:lnTo>
                  <a:pt x="580885" y="5625"/>
                </a:lnTo>
                <a:cubicBezTo>
                  <a:pt x="577567" y="6040"/>
                  <a:pt x="573834" y="6040"/>
                  <a:pt x="570100" y="6455"/>
                </a:cubicBezTo>
                <a:cubicBezTo>
                  <a:pt x="511199" y="9773"/>
                  <a:pt x="453127" y="22217"/>
                  <a:pt x="397959" y="42957"/>
                </a:cubicBezTo>
                <a:cubicBezTo>
                  <a:pt x="401278" y="41298"/>
                  <a:pt x="403766" y="40054"/>
                  <a:pt x="405840" y="38809"/>
                </a:cubicBezTo>
                <a:cubicBezTo>
                  <a:pt x="407914" y="37980"/>
                  <a:pt x="409988" y="36735"/>
                  <a:pt x="412062" y="35906"/>
                </a:cubicBezTo>
                <a:cubicBezTo>
                  <a:pt x="416210" y="33832"/>
                  <a:pt x="420358" y="31758"/>
                  <a:pt x="427825" y="28854"/>
                </a:cubicBezTo>
                <a:cubicBezTo>
                  <a:pt x="431558" y="27195"/>
                  <a:pt x="436121" y="25536"/>
                  <a:pt x="441513" y="23876"/>
                </a:cubicBezTo>
                <a:cubicBezTo>
                  <a:pt x="446905" y="22217"/>
                  <a:pt x="453542" y="19728"/>
                  <a:pt x="461838" y="17655"/>
                </a:cubicBezTo>
                <a:cubicBezTo>
                  <a:pt x="470134" y="15580"/>
                  <a:pt x="479674" y="13092"/>
                  <a:pt x="491289" y="10603"/>
                </a:cubicBezTo>
                <a:cubicBezTo>
                  <a:pt x="497096" y="9773"/>
                  <a:pt x="503318" y="8529"/>
                  <a:pt x="509955" y="7284"/>
                </a:cubicBezTo>
                <a:cubicBezTo>
                  <a:pt x="513273" y="6870"/>
                  <a:pt x="516591" y="6040"/>
                  <a:pt x="520324" y="5625"/>
                </a:cubicBezTo>
                <a:cubicBezTo>
                  <a:pt x="523643" y="5211"/>
                  <a:pt x="527791" y="4796"/>
                  <a:pt x="531524" y="4381"/>
                </a:cubicBezTo>
                <a:cubicBezTo>
                  <a:pt x="552057" y="1892"/>
                  <a:pt x="572693" y="467"/>
                  <a:pt x="593335" y="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3" name="Рисунок 42">
            <a:extLst>
              <a:ext uri="{FF2B5EF4-FFF2-40B4-BE49-F238E27FC236}">
                <a16:creationId xmlns:a16="http://schemas.microsoft.com/office/drawing/2014/main" id="{EB4627C6-B328-4BA7-91C9-65EC214D2B7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652453" y="2256300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2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7 w 1217130"/>
              <a:gd name="connsiteY9" fmla="*/ 1158726 h 1216800"/>
              <a:gd name="connsiteX10" fmla="*/ 312036 w 1217130"/>
              <a:gd name="connsiteY10" fmla="*/ 1143515 h 1216800"/>
              <a:gd name="connsiteX11" fmla="*/ 303279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90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9 w 1217130"/>
              <a:gd name="connsiteY17" fmla="*/ 1143515 h 1216800"/>
              <a:gd name="connsiteX18" fmla="*/ 297748 w 1217130"/>
              <a:gd name="connsiteY18" fmla="*/ 1149968 h 1216800"/>
              <a:gd name="connsiteX19" fmla="*/ 282999 w 1217130"/>
              <a:gd name="connsiteY19" fmla="*/ 1140750 h 1216800"/>
              <a:gd name="connsiteX20" fmla="*/ 275624 w 1217130"/>
              <a:gd name="connsiteY20" fmla="*/ 1136141 h 1216800"/>
              <a:gd name="connsiteX21" fmla="*/ 268250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8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20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8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4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7 w 1217130"/>
              <a:gd name="connsiteY65" fmla="*/ 720401 h 1216800"/>
              <a:gd name="connsiteX66" fmla="*/ 6914 w 1217130"/>
              <a:gd name="connsiteY66" fmla="*/ 710261 h 1216800"/>
              <a:gd name="connsiteX67" fmla="*/ 3688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9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70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6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6 w 1217130"/>
              <a:gd name="connsiteY93" fmla="*/ 27194 h 1216800"/>
              <a:gd name="connsiteX94" fmla="*/ 626837 w 1217130"/>
              <a:gd name="connsiteY94" fmla="*/ 15210 h 1216800"/>
              <a:gd name="connsiteX95" fmla="*/ 653109 w 1217130"/>
              <a:gd name="connsiteY95" fmla="*/ 16132 h 1216800"/>
              <a:gd name="connsiteX96" fmla="*/ 679381 w 1217130"/>
              <a:gd name="connsiteY96" fmla="*/ 17975 h 1216800"/>
              <a:gd name="connsiteX97" fmla="*/ 720863 w 1217130"/>
              <a:gd name="connsiteY97" fmla="*/ 22584 h 1216800"/>
              <a:gd name="connsiteX98" fmla="*/ 853143 w 1217130"/>
              <a:gd name="connsiteY98" fmla="*/ 59918 h 1216800"/>
              <a:gd name="connsiteX99" fmla="*/ 958231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4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4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8 h 1216800"/>
              <a:gd name="connsiteX117" fmla="*/ 1217130 w 1217130"/>
              <a:gd name="connsiteY117" fmla="*/ 549654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7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1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3 w 1217130"/>
              <a:gd name="connsiteY133" fmla="*/ 1167944 h 1216800"/>
              <a:gd name="connsiteX134" fmla="*/ 313419 w 1217130"/>
              <a:gd name="connsiteY134" fmla="*/ 1136141 h 1216800"/>
              <a:gd name="connsiteX135" fmla="*/ 292217 w 1217130"/>
              <a:gd name="connsiteY135" fmla="*/ 1120470 h 1216800"/>
              <a:gd name="connsiteX136" fmla="*/ 267328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2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2 w 1217130"/>
              <a:gd name="connsiteY145" fmla="*/ 1036584 h 1216800"/>
              <a:gd name="connsiteX146" fmla="*/ 171920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8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1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7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7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8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8 w 1217130"/>
              <a:gd name="connsiteY190" fmla="*/ 248430 h 1216800"/>
              <a:gd name="connsiteX191" fmla="*/ 83425 w 1217130"/>
              <a:gd name="connsiteY191" fmla="*/ 324480 h 1216800"/>
              <a:gd name="connsiteX192" fmla="*/ 73285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4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4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90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8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5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10 w 1217130"/>
              <a:gd name="connsiteY233" fmla="*/ 17515 h 1216800"/>
              <a:gd name="connsiteX234" fmla="*/ 488564 w 1217130"/>
              <a:gd name="connsiteY234" fmla="*/ 20741 h 1216800"/>
              <a:gd name="connsiteX235" fmla="*/ 482573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2" y="1201129"/>
                </a:cubicBezTo>
                <a:cubicBezTo>
                  <a:pt x="391313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7" y="1158726"/>
                </a:cubicBezTo>
                <a:cubicBezTo>
                  <a:pt x="333237" y="1157804"/>
                  <a:pt x="320793" y="1149507"/>
                  <a:pt x="312036" y="1143515"/>
                </a:cubicBezTo>
                <a:cubicBezTo>
                  <a:pt x="307427" y="1140289"/>
                  <a:pt x="304200" y="1137524"/>
                  <a:pt x="303279" y="1136141"/>
                </a:cubicBezTo>
                <a:cubicBezTo>
                  <a:pt x="303048" y="1135219"/>
                  <a:pt x="303279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90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70" y="1146281"/>
                  <a:pt x="293139" y="1143515"/>
                </a:cubicBezTo>
                <a:cubicBezTo>
                  <a:pt x="282538" y="1138446"/>
                  <a:pt x="272859" y="1133375"/>
                  <a:pt x="297748" y="1149968"/>
                </a:cubicBezTo>
                <a:lnTo>
                  <a:pt x="282999" y="1140750"/>
                </a:lnTo>
                <a:lnTo>
                  <a:pt x="275624" y="1136141"/>
                </a:lnTo>
                <a:lnTo>
                  <a:pt x="268250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8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1"/>
                  <a:pt x="125829" y="960534"/>
                </a:cubicBezTo>
                <a:cubicBezTo>
                  <a:pt x="122602" y="956386"/>
                  <a:pt x="119837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20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5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8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60" y="916748"/>
                  <a:pt x="78816" y="911678"/>
                </a:cubicBezTo>
                <a:cubicBezTo>
                  <a:pt x="75129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8" y="581206"/>
                  <a:pt x="3688" y="598260"/>
                  <a:pt x="4609" y="610244"/>
                </a:cubicBezTo>
                <a:cubicBezTo>
                  <a:pt x="5070" y="616235"/>
                  <a:pt x="5531" y="620844"/>
                  <a:pt x="6453" y="624993"/>
                </a:cubicBezTo>
                <a:cubicBezTo>
                  <a:pt x="6914" y="629141"/>
                  <a:pt x="8297" y="632367"/>
                  <a:pt x="8757" y="635594"/>
                </a:cubicBezTo>
                <a:cubicBezTo>
                  <a:pt x="12445" y="648499"/>
                  <a:pt x="13828" y="660944"/>
                  <a:pt x="19819" y="712104"/>
                </a:cubicBezTo>
                <a:cubicBezTo>
                  <a:pt x="18437" y="708878"/>
                  <a:pt x="17054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7" y="855447"/>
                  <a:pt x="61301" y="882180"/>
                </a:cubicBezTo>
                <a:cubicBezTo>
                  <a:pt x="68676" y="901077"/>
                  <a:pt x="62223" y="901077"/>
                  <a:pt x="46091" y="864666"/>
                </a:cubicBezTo>
                <a:cubicBezTo>
                  <a:pt x="42865" y="852682"/>
                  <a:pt x="38255" y="840698"/>
                  <a:pt x="35029" y="828254"/>
                </a:cubicBezTo>
                <a:cubicBezTo>
                  <a:pt x="33186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5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6" y="743907"/>
                  <a:pt x="11523" y="737455"/>
                  <a:pt x="10140" y="730541"/>
                </a:cubicBezTo>
                <a:cubicBezTo>
                  <a:pt x="9679" y="727315"/>
                  <a:pt x="8757" y="723627"/>
                  <a:pt x="8297" y="720401"/>
                </a:cubicBezTo>
                <a:lnTo>
                  <a:pt x="6914" y="710261"/>
                </a:lnTo>
                <a:cubicBezTo>
                  <a:pt x="5992" y="703347"/>
                  <a:pt x="5070" y="696434"/>
                  <a:pt x="3688" y="689981"/>
                </a:cubicBezTo>
                <a:cubicBezTo>
                  <a:pt x="3226" y="683067"/>
                  <a:pt x="2305" y="676154"/>
                  <a:pt x="1844" y="669701"/>
                </a:cubicBezTo>
                <a:cubicBezTo>
                  <a:pt x="1383" y="666475"/>
                  <a:pt x="1383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6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9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6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70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9" y="35029"/>
                  <a:pt x="433716" y="32724"/>
                  <a:pt x="436942" y="32724"/>
                </a:cubicBezTo>
                <a:close/>
                <a:moveTo>
                  <a:pt x="783086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6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6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2" y="15671"/>
                  <a:pt x="653109" y="16132"/>
                </a:cubicBezTo>
                <a:cubicBezTo>
                  <a:pt x="662327" y="16593"/>
                  <a:pt x="671084" y="17515"/>
                  <a:pt x="679381" y="17975"/>
                </a:cubicBezTo>
                <a:cubicBezTo>
                  <a:pt x="696434" y="19819"/>
                  <a:pt x="711183" y="21663"/>
                  <a:pt x="720863" y="22584"/>
                </a:cubicBezTo>
                <a:cubicBezTo>
                  <a:pt x="764649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1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4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4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4"/>
                </a:cubicBezTo>
                <a:cubicBezTo>
                  <a:pt x="1060553" y="192660"/>
                  <a:pt x="1058709" y="190816"/>
                  <a:pt x="1056865" y="188512"/>
                </a:cubicBezTo>
                <a:cubicBezTo>
                  <a:pt x="1055022" y="186207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6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8"/>
                </a:lnTo>
                <a:lnTo>
                  <a:pt x="1217130" y="549654"/>
                </a:lnTo>
                <a:lnTo>
                  <a:pt x="1215879" y="566918"/>
                </a:lnTo>
                <a:cubicBezTo>
                  <a:pt x="1214497" y="576597"/>
                  <a:pt x="1213114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7" y="1084058"/>
                </a:lnTo>
                <a:cubicBezTo>
                  <a:pt x="958692" y="1111713"/>
                  <a:pt x="923663" y="1136141"/>
                  <a:pt x="888173" y="1156882"/>
                </a:cubicBezTo>
                <a:cubicBezTo>
                  <a:pt x="884716" y="1156882"/>
                  <a:pt x="872963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1" y="1216800"/>
                </a:cubicBezTo>
                <a:cubicBezTo>
                  <a:pt x="557448" y="1216800"/>
                  <a:pt x="498524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3" y="1167944"/>
                </a:cubicBezTo>
                <a:cubicBezTo>
                  <a:pt x="357205" y="1159186"/>
                  <a:pt x="328168" y="1142594"/>
                  <a:pt x="313419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2" y="1114939"/>
                  <a:pt x="276085" y="1108486"/>
                  <a:pt x="267328" y="1102495"/>
                </a:cubicBezTo>
                <a:cubicBezTo>
                  <a:pt x="258571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8" y="1067466"/>
                  <a:pt x="223542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2" y="1036584"/>
                </a:cubicBezTo>
                <a:cubicBezTo>
                  <a:pt x="179294" y="1032437"/>
                  <a:pt x="175607" y="1028288"/>
                  <a:pt x="171920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1" y="1025062"/>
                  <a:pt x="165582" y="1010428"/>
                  <a:pt x="154520" y="994872"/>
                </a:cubicBezTo>
                <a:lnTo>
                  <a:pt x="136888" y="966793"/>
                </a:lnTo>
                <a:lnTo>
                  <a:pt x="129333" y="956691"/>
                </a:lnTo>
                <a:cubicBezTo>
                  <a:pt x="118731" y="940997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1" y="826410"/>
                  <a:pt x="45631" y="785389"/>
                </a:cubicBezTo>
                <a:cubicBezTo>
                  <a:pt x="35029" y="744368"/>
                  <a:pt x="29960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6" y="752204"/>
                  <a:pt x="35029" y="759578"/>
                  <a:pt x="36873" y="766492"/>
                </a:cubicBezTo>
                <a:cubicBezTo>
                  <a:pt x="43326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7" y="806130"/>
                </a:cubicBezTo>
                <a:cubicBezTo>
                  <a:pt x="36412" y="799677"/>
                  <a:pt x="33186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9" y="737915"/>
                  <a:pt x="23046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7" y="564614"/>
                </a:cubicBezTo>
                <a:cubicBezTo>
                  <a:pt x="18898" y="557700"/>
                  <a:pt x="19820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9" y="509766"/>
                  <a:pt x="25811" y="503313"/>
                </a:cubicBezTo>
                <a:cubicBezTo>
                  <a:pt x="28577" y="489946"/>
                  <a:pt x="31342" y="476580"/>
                  <a:pt x="35029" y="463214"/>
                </a:cubicBezTo>
                <a:cubicBezTo>
                  <a:pt x="42865" y="436481"/>
                  <a:pt x="53466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4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5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7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8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9" y="233220"/>
                  <a:pt x="148874" y="235064"/>
                  <a:pt x="146108" y="237829"/>
                </a:cubicBezTo>
                <a:cubicBezTo>
                  <a:pt x="143343" y="240595"/>
                  <a:pt x="139656" y="243821"/>
                  <a:pt x="135508" y="248430"/>
                </a:cubicBezTo>
                <a:cubicBezTo>
                  <a:pt x="115228" y="268710"/>
                  <a:pt x="97252" y="297286"/>
                  <a:pt x="83425" y="324480"/>
                </a:cubicBezTo>
                <a:cubicBezTo>
                  <a:pt x="79737" y="331394"/>
                  <a:pt x="76511" y="338307"/>
                  <a:pt x="73285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7" y="375641"/>
                  <a:pt x="53005" y="385781"/>
                  <a:pt x="48395" y="394077"/>
                </a:cubicBezTo>
                <a:cubicBezTo>
                  <a:pt x="43326" y="399608"/>
                  <a:pt x="42404" y="396382"/>
                  <a:pt x="44708" y="387624"/>
                </a:cubicBezTo>
                <a:cubicBezTo>
                  <a:pt x="45630" y="383015"/>
                  <a:pt x="47935" y="377484"/>
                  <a:pt x="50239" y="370571"/>
                </a:cubicBezTo>
                <a:cubicBezTo>
                  <a:pt x="53005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4"/>
                </a:cubicBezTo>
                <a:cubicBezTo>
                  <a:pt x="93104" y="288529"/>
                  <a:pt x="98174" y="280233"/>
                  <a:pt x="103244" y="272858"/>
                </a:cubicBezTo>
                <a:cubicBezTo>
                  <a:pt x="108314" y="265944"/>
                  <a:pt x="112923" y="259031"/>
                  <a:pt x="117071" y="253500"/>
                </a:cubicBezTo>
                <a:cubicBezTo>
                  <a:pt x="120759" y="248430"/>
                  <a:pt x="126289" y="241516"/>
                  <a:pt x="132281" y="234142"/>
                </a:cubicBezTo>
                <a:cubicBezTo>
                  <a:pt x="135508" y="230455"/>
                  <a:pt x="138734" y="226767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5" y="192199"/>
                  <a:pt x="174224" y="194504"/>
                </a:cubicBezTo>
                <a:cubicBezTo>
                  <a:pt x="194965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5" y="114766"/>
                  <a:pt x="271937" y="110618"/>
                  <a:pt x="278390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9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8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9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9" y="23967"/>
                  <a:pt x="562310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1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4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5" y="9218"/>
                </a:cubicBezTo>
                <a:cubicBezTo>
                  <a:pt x="618541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4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10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1" y="23046"/>
                  <a:pt x="472433" y="23046"/>
                  <a:pt x="482573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2" name="Рисунок 41">
            <a:extLst>
              <a:ext uri="{FF2B5EF4-FFF2-40B4-BE49-F238E27FC236}">
                <a16:creationId xmlns:a16="http://schemas.microsoft.com/office/drawing/2014/main" id="{DBC50E87-837D-48A1-AF7E-50325E0BDDE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92656" y="2256300"/>
            <a:ext cx="1217130" cy="1216800"/>
          </a:xfrm>
          <a:custGeom>
            <a:avLst/>
            <a:gdLst>
              <a:gd name="connsiteX0" fmla="*/ 670385 w 1217130"/>
              <a:gd name="connsiteY0" fmla="*/ 1210201 h 1216800"/>
              <a:gd name="connsiteX1" fmla="*/ 664622 w 1217130"/>
              <a:gd name="connsiteY1" fmla="*/ 1213304 h 1216800"/>
              <a:gd name="connsiteX2" fmla="*/ 664967 w 1217130"/>
              <a:gd name="connsiteY2" fmla="*/ 1213452 h 1216800"/>
              <a:gd name="connsiteX3" fmla="*/ 718300 w 1217130"/>
              <a:gd name="connsiteY3" fmla="*/ 1178701 h 1216800"/>
              <a:gd name="connsiteX4" fmla="*/ 699668 w 1217130"/>
              <a:gd name="connsiteY4" fmla="*/ 1183138 h 1216800"/>
              <a:gd name="connsiteX5" fmla="*/ 671720 w 1217130"/>
              <a:gd name="connsiteY5" fmla="*/ 1186687 h 1216800"/>
              <a:gd name="connsiteX6" fmla="*/ 670389 w 1217130"/>
              <a:gd name="connsiteY6" fmla="*/ 1183138 h 1216800"/>
              <a:gd name="connsiteX7" fmla="*/ 689909 w 1217130"/>
              <a:gd name="connsiteY7" fmla="*/ 1181363 h 1216800"/>
              <a:gd name="connsiteX8" fmla="*/ 718300 w 1217130"/>
              <a:gd name="connsiteY8" fmla="*/ 1178701 h 1216800"/>
              <a:gd name="connsiteX9" fmla="*/ 766766 w 1217130"/>
              <a:gd name="connsiteY9" fmla="*/ 1174057 h 1216800"/>
              <a:gd name="connsiteX10" fmla="*/ 765628 w 1217130"/>
              <a:gd name="connsiteY10" fmla="*/ 1174379 h 1216800"/>
              <a:gd name="connsiteX11" fmla="*/ 766211 w 1217130"/>
              <a:gd name="connsiteY11" fmla="*/ 1174265 h 1216800"/>
              <a:gd name="connsiteX12" fmla="*/ 419077 w 1217130"/>
              <a:gd name="connsiteY12" fmla="*/ 1167389 h 1216800"/>
              <a:gd name="connsiteX13" fmla="*/ 438818 w 1217130"/>
              <a:gd name="connsiteY13" fmla="*/ 1172491 h 1216800"/>
              <a:gd name="connsiteX14" fmla="*/ 447247 w 1217130"/>
              <a:gd name="connsiteY14" fmla="*/ 1172934 h 1216800"/>
              <a:gd name="connsiteX15" fmla="*/ 470759 w 1217130"/>
              <a:gd name="connsiteY15" fmla="*/ 1184469 h 1216800"/>
              <a:gd name="connsiteX16" fmla="*/ 481406 w 1217130"/>
              <a:gd name="connsiteY16" fmla="*/ 1186687 h 1216800"/>
              <a:gd name="connsiteX17" fmla="*/ 482072 w 1217130"/>
              <a:gd name="connsiteY17" fmla="*/ 1186909 h 1216800"/>
              <a:gd name="connsiteX18" fmla="*/ 484512 w 1217130"/>
              <a:gd name="connsiteY18" fmla="*/ 1184469 h 1216800"/>
              <a:gd name="connsiteX19" fmla="*/ 493827 w 1217130"/>
              <a:gd name="connsiteY19" fmla="*/ 1187130 h 1216800"/>
              <a:gd name="connsiteX20" fmla="*/ 503144 w 1217130"/>
              <a:gd name="connsiteY20" fmla="*/ 1189348 h 1216800"/>
              <a:gd name="connsiteX21" fmla="*/ 521500 w 1217130"/>
              <a:gd name="connsiteY21" fmla="*/ 1193617 h 1216800"/>
              <a:gd name="connsiteX22" fmla="*/ 521776 w 1217130"/>
              <a:gd name="connsiteY22" fmla="*/ 1193341 h 1216800"/>
              <a:gd name="connsiteX23" fmla="*/ 543070 w 1217130"/>
              <a:gd name="connsiteY23" fmla="*/ 1196890 h 1216800"/>
              <a:gd name="connsiteX24" fmla="*/ 553273 w 1217130"/>
              <a:gd name="connsiteY24" fmla="*/ 1198665 h 1216800"/>
              <a:gd name="connsiteX25" fmla="*/ 563476 w 1217130"/>
              <a:gd name="connsiteY25" fmla="*/ 1199552 h 1216800"/>
              <a:gd name="connsiteX26" fmla="*/ 584326 w 1217130"/>
              <a:gd name="connsiteY26" fmla="*/ 1200439 h 1216800"/>
              <a:gd name="connsiteX27" fmla="*/ 612718 w 1217130"/>
              <a:gd name="connsiteY27" fmla="*/ 1199995 h 1216800"/>
              <a:gd name="connsiteX28" fmla="*/ 613950 w 1217130"/>
              <a:gd name="connsiteY28" fmla="*/ 1199995 h 1216800"/>
              <a:gd name="connsiteX29" fmla="*/ 616578 w 1217130"/>
              <a:gd name="connsiteY29" fmla="*/ 1198517 h 1216800"/>
              <a:gd name="connsiteX30" fmla="*/ 616944 w 1217130"/>
              <a:gd name="connsiteY30" fmla="*/ 1198368 h 1216800"/>
              <a:gd name="connsiteX31" fmla="*/ 622922 w 1217130"/>
              <a:gd name="connsiteY31" fmla="*/ 1196446 h 1216800"/>
              <a:gd name="connsiteX32" fmla="*/ 629243 w 1217130"/>
              <a:gd name="connsiteY32" fmla="*/ 1196335 h 1216800"/>
              <a:gd name="connsiteX33" fmla="*/ 633568 w 1217130"/>
              <a:gd name="connsiteY33" fmla="*/ 1196890 h 1216800"/>
              <a:gd name="connsiteX34" fmla="*/ 634733 w 1217130"/>
              <a:gd name="connsiteY34" fmla="*/ 1199995 h 1216800"/>
              <a:gd name="connsiteX35" fmla="*/ 644659 w 1217130"/>
              <a:gd name="connsiteY35" fmla="*/ 1199995 h 1216800"/>
              <a:gd name="connsiteX36" fmla="*/ 641554 w 1217130"/>
              <a:gd name="connsiteY36" fmla="*/ 1204431 h 1216800"/>
              <a:gd name="connsiteX37" fmla="*/ 639779 w 1217130"/>
              <a:gd name="connsiteY37" fmla="*/ 1206650 h 1216800"/>
              <a:gd name="connsiteX38" fmla="*/ 634012 w 1217130"/>
              <a:gd name="connsiteY38" fmla="*/ 1209311 h 1216800"/>
              <a:gd name="connsiteX39" fmla="*/ 623365 w 1217130"/>
              <a:gd name="connsiteY39" fmla="*/ 1209311 h 1216800"/>
              <a:gd name="connsiteX40" fmla="*/ 609613 w 1217130"/>
              <a:gd name="connsiteY40" fmla="*/ 1208424 h 1216800"/>
              <a:gd name="connsiteX41" fmla="*/ 579890 w 1217130"/>
              <a:gd name="connsiteY41" fmla="*/ 1207537 h 1216800"/>
              <a:gd name="connsiteX42" fmla="*/ 557709 w 1217130"/>
              <a:gd name="connsiteY42" fmla="*/ 1205763 h 1216800"/>
              <a:gd name="connsiteX43" fmla="*/ 538190 w 1217130"/>
              <a:gd name="connsiteY43" fmla="*/ 1203101 h 1216800"/>
              <a:gd name="connsiteX44" fmla="*/ 518670 w 1217130"/>
              <a:gd name="connsiteY44" fmla="*/ 1199995 h 1216800"/>
              <a:gd name="connsiteX45" fmla="*/ 488948 w 1217130"/>
              <a:gd name="connsiteY45" fmla="*/ 1195559 h 1216800"/>
              <a:gd name="connsiteX46" fmla="*/ 465879 w 1217130"/>
              <a:gd name="connsiteY46" fmla="*/ 1188018 h 1216800"/>
              <a:gd name="connsiteX47" fmla="*/ 466146 w 1217130"/>
              <a:gd name="connsiteY47" fmla="*/ 1187824 h 1216800"/>
              <a:gd name="connsiteX48" fmla="*/ 452571 w 1217130"/>
              <a:gd name="connsiteY48" fmla="*/ 1183581 h 1216800"/>
              <a:gd name="connsiteX49" fmla="*/ 440593 w 1217130"/>
              <a:gd name="connsiteY49" fmla="*/ 1178258 h 1216800"/>
              <a:gd name="connsiteX50" fmla="*/ 426841 w 1217130"/>
              <a:gd name="connsiteY50" fmla="*/ 1173822 h 1216800"/>
              <a:gd name="connsiteX51" fmla="*/ 412645 w 1217130"/>
              <a:gd name="connsiteY51" fmla="*/ 1168942 h 1216800"/>
              <a:gd name="connsiteX52" fmla="*/ 419077 w 1217130"/>
              <a:gd name="connsiteY52" fmla="*/ 1167389 h 1216800"/>
              <a:gd name="connsiteX53" fmla="*/ 680216 w 1217130"/>
              <a:gd name="connsiteY53" fmla="*/ 1157878 h 1216800"/>
              <a:gd name="connsiteX54" fmla="*/ 673438 w 1217130"/>
              <a:gd name="connsiteY54" fmla="*/ 1158912 h 1216800"/>
              <a:gd name="connsiteX55" fmla="*/ 626563 w 1217130"/>
              <a:gd name="connsiteY55" fmla="*/ 1161279 h 1216800"/>
              <a:gd name="connsiteX56" fmla="*/ 641997 w 1217130"/>
              <a:gd name="connsiteY56" fmla="*/ 1163174 h 1216800"/>
              <a:gd name="connsiteX57" fmla="*/ 645990 w 1217130"/>
              <a:gd name="connsiteY57" fmla="*/ 1162287 h 1216800"/>
              <a:gd name="connsiteX58" fmla="*/ 673494 w 1217130"/>
              <a:gd name="connsiteY58" fmla="*/ 1159182 h 1216800"/>
              <a:gd name="connsiteX59" fmla="*/ 678020 w 1217130"/>
              <a:gd name="connsiteY59" fmla="*/ 1158302 h 1216800"/>
              <a:gd name="connsiteX60" fmla="*/ 722331 w 1217130"/>
              <a:gd name="connsiteY60" fmla="*/ 1151450 h 1216800"/>
              <a:gd name="connsiteX61" fmla="*/ 699310 w 1217130"/>
              <a:gd name="connsiteY61" fmla="*/ 1154964 h 1216800"/>
              <a:gd name="connsiteX62" fmla="*/ 707210 w 1217130"/>
              <a:gd name="connsiteY62" fmla="*/ 1155189 h 1216800"/>
              <a:gd name="connsiteX63" fmla="*/ 718577 w 1217130"/>
              <a:gd name="connsiteY63" fmla="*/ 1153082 h 1216800"/>
              <a:gd name="connsiteX64" fmla="*/ 806369 w 1217130"/>
              <a:gd name="connsiteY64" fmla="*/ 1150424 h 1216800"/>
              <a:gd name="connsiteX65" fmla="*/ 734163 w 1217130"/>
              <a:gd name="connsiteY65" fmla="*/ 1169653 h 1216800"/>
              <a:gd name="connsiteX66" fmla="*/ 770703 w 1217130"/>
              <a:gd name="connsiteY66" fmla="*/ 1161511 h 1216800"/>
              <a:gd name="connsiteX67" fmla="*/ 343440 w 1217130"/>
              <a:gd name="connsiteY67" fmla="*/ 1141437 h 1216800"/>
              <a:gd name="connsiteX68" fmla="*/ 394456 w 1217130"/>
              <a:gd name="connsiteY68" fmla="*/ 1163174 h 1216800"/>
              <a:gd name="connsiteX69" fmla="*/ 412645 w 1217130"/>
              <a:gd name="connsiteY69" fmla="*/ 1168942 h 1216800"/>
              <a:gd name="connsiteX70" fmla="*/ 426397 w 1217130"/>
              <a:gd name="connsiteY70" fmla="*/ 1173821 h 1216800"/>
              <a:gd name="connsiteX71" fmla="*/ 440149 w 1217130"/>
              <a:gd name="connsiteY71" fmla="*/ 1178258 h 1216800"/>
              <a:gd name="connsiteX72" fmla="*/ 452127 w 1217130"/>
              <a:gd name="connsiteY72" fmla="*/ 1183581 h 1216800"/>
              <a:gd name="connsiteX73" fmla="*/ 449465 w 1217130"/>
              <a:gd name="connsiteY73" fmla="*/ 1185799 h 1216800"/>
              <a:gd name="connsiteX74" fmla="*/ 442367 w 1217130"/>
              <a:gd name="connsiteY74" fmla="*/ 1184468 h 1216800"/>
              <a:gd name="connsiteX75" fmla="*/ 417081 w 1217130"/>
              <a:gd name="connsiteY75" fmla="*/ 1175152 h 1216800"/>
              <a:gd name="connsiteX76" fmla="*/ 404660 w 1217130"/>
              <a:gd name="connsiteY76" fmla="*/ 1170272 h 1216800"/>
              <a:gd name="connsiteX77" fmla="*/ 392238 w 1217130"/>
              <a:gd name="connsiteY77" fmla="*/ 1164949 h 1216800"/>
              <a:gd name="connsiteX78" fmla="*/ 375824 w 1217130"/>
              <a:gd name="connsiteY78" fmla="*/ 1159182 h 1216800"/>
              <a:gd name="connsiteX79" fmla="*/ 361628 w 1217130"/>
              <a:gd name="connsiteY79" fmla="*/ 1152971 h 1216800"/>
              <a:gd name="connsiteX80" fmla="*/ 350538 w 1217130"/>
              <a:gd name="connsiteY80" fmla="*/ 1147204 h 1216800"/>
              <a:gd name="connsiteX81" fmla="*/ 343440 w 1217130"/>
              <a:gd name="connsiteY81" fmla="*/ 1141437 h 1216800"/>
              <a:gd name="connsiteX82" fmla="*/ 364290 w 1217130"/>
              <a:gd name="connsiteY82" fmla="*/ 1130347 h 1216800"/>
              <a:gd name="connsiteX83" fmla="*/ 388689 w 1217130"/>
              <a:gd name="connsiteY83" fmla="*/ 1142768 h 1216800"/>
              <a:gd name="connsiteX84" fmla="*/ 385584 w 1217130"/>
              <a:gd name="connsiteY84" fmla="*/ 1144543 h 1216800"/>
              <a:gd name="connsiteX85" fmla="*/ 357192 w 1217130"/>
              <a:gd name="connsiteY85" fmla="*/ 1130790 h 1216800"/>
              <a:gd name="connsiteX86" fmla="*/ 364290 w 1217130"/>
              <a:gd name="connsiteY86" fmla="*/ 1130347 h 1216800"/>
              <a:gd name="connsiteX87" fmla="*/ 274235 w 1217130"/>
              <a:gd name="connsiteY87" fmla="*/ 1100181 h 1216800"/>
              <a:gd name="connsiteX88" fmla="*/ 304401 w 1217130"/>
              <a:gd name="connsiteY88" fmla="*/ 1117038 h 1216800"/>
              <a:gd name="connsiteX89" fmla="*/ 310612 w 1217130"/>
              <a:gd name="connsiteY89" fmla="*/ 1124136 h 1216800"/>
              <a:gd name="connsiteX90" fmla="*/ 296416 w 1217130"/>
              <a:gd name="connsiteY90" fmla="*/ 1116594 h 1216800"/>
              <a:gd name="connsiteX91" fmla="*/ 285769 w 1217130"/>
              <a:gd name="connsiteY91" fmla="*/ 1109940 h 1216800"/>
              <a:gd name="connsiteX92" fmla="*/ 274235 w 1217130"/>
              <a:gd name="connsiteY92" fmla="*/ 1100181 h 1216800"/>
              <a:gd name="connsiteX93" fmla="*/ 327133 w 1217130"/>
              <a:gd name="connsiteY93" fmla="*/ 1088797 h 1216800"/>
              <a:gd name="connsiteX94" fmla="*/ 327137 w 1217130"/>
              <a:gd name="connsiteY94" fmla="*/ 1088924 h 1216800"/>
              <a:gd name="connsiteX95" fmla="*/ 328635 w 1217130"/>
              <a:gd name="connsiteY95" fmla="*/ 1090737 h 1216800"/>
              <a:gd name="connsiteX96" fmla="*/ 328800 w 1217130"/>
              <a:gd name="connsiteY96" fmla="*/ 1089977 h 1216800"/>
              <a:gd name="connsiteX97" fmla="*/ 974993 w 1217130"/>
              <a:gd name="connsiteY97" fmla="*/ 1059677 h 1216800"/>
              <a:gd name="connsiteX98" fmla="*/ 973382 w 1217130"/>
              <a:gd name="connsiteY98" fmla="*/ 1059811 h 1216800"/>
              <a:gd name="connsiteX99" fmla="*/ 946765 w 1217130"/>
              <a:gd name="connsiteY99" fmla="*/ 1078887 h 1216800"/>
              <a:gd name="connsiteX100" fmla="*/ 920591 w 1217130"/>
              <a:gd name="connsiteY100" fmla="*/ 1093083 h 1216800"/>
              <a:gd name="connsiteX101" fmla="*/ 901959 w 1217130"/>
              <a:gd name="connsiteY101" fmla="*/ 1104173 h 1216800"/>
              <a:gd name="connsiteX102" fmla="*/ 891756 w 1217130"/>
              <a:gd name="connsiteY102" fmla="*/ 1108609 h 1216800"/>
              <a:gd name="connsiteX103" fmla="*/ 881109 w 1217130"/>
              <a:gd name="connsiteY103" fmla="*/ 1113045 h 1216800"/>
              <a:gd name="connsiteX104" fmla="*/ 868244 w 1217130"/>
              <a:gd name="connsiteY104" fmla="*/ 1119700 h 1216800"/>
              <a:gd name="connsiteX105" fmla="*/ 858484 w 1217130"/>
              <a:gd name="connsiteY105" fmla="*/ 1125467 h 1216800"/>
              <a:gd name="connsiteX106" fmla="*/ 844288 w 1217130"/>
              <a:gd name="connsiteY106" fmla="*/ 1131234 h 1216800"/>
              <a:gd name="connsiteX107" fmla="*/ 829649 w 1217130"/>
              <a:gd name="connsiteY107" fmla="*/ 1136558 h 1216800"/>
              <a:gd name="connsiteX108" fmla="*/ 825656 w 1217130"/>
              <a:gd name="connsiteY108" fmla="*/ 1140550 h 1216800"/>
              <a:gd name="connsiteX109" fmla="*/ 819446 w 1217130"/>
              <a:gd name="connsiteY109" fmla="*/ 1142768 h 1216800"/>
              <a:gd name="connsiteX110" fmla="*/ 803919 w 1217130"/>
              <a:gd name="connsiteY110" fmla="*/ 1145430 h 1216800"/>
              <a:gd name="connsiteX111" fmla="*/ 783956 w 1217130"/>
              <a:gd name="connsiteY111" fmla="*/ 1151641 h 1216800"/>
              <a:gd name="connsiteX112" fmla="*/ 765768 w 1217130"/>
              <a:gd name="connsiteY112" fmla="*/ 1157408 h 1216800"/>
              <a:gd name="connsiteX113" fmla="*/ 745804 w 1217130"/>
              <a:gd name="connsiteY113" fmla="*/ 1163175 h 1216800"/>
              <a:gd name="connsiteX114" fmla="*/ 720962 w 1217130"/>
              <a:gd name="connsiteY114" fmla="*/ 1169386 h 1216800"/>
              <a:gd name="connsiteX115" fmla="*/ 685916 w 1217130"/>
              <a:gd name="connsiteY115" fmla="*/ 1175152 h 1216800"/>
              <a:gd name="connsiteX116" fmla="*/ 685029 w 1217130"/>
              <a:gd name="connsiteY116" fmla="*/ 1176484 h 1216800"/>
              <a:gd name="connsiteX117" fmla="*/ 668178 w 1217130"/>
              <a:gd name="connsiteY117" fmla="*/ 1180696 h 1216800"/>
              <a:gd name="connsiteX118" fmla="*/ 668615 w 1217130"/>
              <a:gd name="connsiteY118" fmla="*/ 1180920 h 1216800"/>
              <a:gd name="connsiteX119" fmla="*/ 687327 w 1217130"/>
              <a:gd name="connsiteY119" fmla="*/ 1176241 h 1216800"/>
              <a:gd name="connsiteX120" fmla="*/ 687690 w 1217130"/>
              <a:gd name="connsiteY120" fmla="*/ 1175152 h 1216800"/>
              <a:gd name="connsiteX121" fmla="*/ 722737 w 1217130"/>
              <a:gd name="connsiteY121" fmla="*/ 1169386 h 1216800"/>
              <a:gd name="connsiteX122" fmla="*/ 747579 w 1217130"/>
              <a:gd name="connsiteY122" fmla="*/ 1163175 h 1216800"/>
              <a:gd name="connsiteX123" fmla="*/ 767542 w 1217130"/>
              <a:gd name="connsiteY123" fmla="*/ 1157408 h 1216800"/>
              <a:gd name="connsiteX124" fmla="*/ 785731 w 1217130"/>
              <a:gd name="connsiteY124" fmla="*/ 1151641 h 1216800"/>
              <a:gd name="connsiteX125" fmla="*/ 805694 w 1217130"/>
              <a:gd name="connsiteY125" fmla="*/ 1145430 h 1216800"/>
              <a:gd name="connsiteX126" fmla="*/ 821221 w 1217130"/>
              <a:gd name="connsiteY126" fmla="*/ 1142768 h 1216800"/>
              <a:gd name="connsiteX127" fmla="*/ 810710 w 1217130"/>
              <a:gd name="connsiteY127" fmla="*/ 1149075 h 1216800"/>
              <a:gd name="connsiteX128" fmla="*/ 811017 w 1217130"/>
              <a:gd name="connsiteY128" fmla="*/ 1148979 h 1216800"/>
              <a:gd name="connsiteX129" fmla="*/ 822108 w 1217130"/>
              <a:gd name="connsiteY129" fmla="*/ 1142324 h 1216800"/>
              <a:gd name="connsiteX130" fmla="*/ 828318 w 1217130"/>
              <a:gd name="connsiteY130" fmla="*/ 1140107 h 1216800"/>
              <a:gd name="connsiteX131" fmla="*/ 828732 w 1217130"/>
              <a:gd name="connsiteY131" fmla="*/ 1139992 h 1216800"/>
              <a:gd name="connsiteX132" fmla="*/ 831424 w 1217130"/>
              <a:gd name="connsiteY132" fmla="*/ 1137001 h 1216800"/>
              <a:gd name="connsiteX133" fmla="*/ 846063 w 1217130"/>
              <a:gd name="connsiteY133" fmla="*/ 1131678 h 1216800"/>
              <a:gd name="connsiteX134" fmla="*/ 860259 w 1217130"/>
              <a:gd name="connsiteY134" fmla="*/ 1125911 h 1216800"/>
              <a:gd name="connsiteX135" fmla="*/ 870019 w 1217130"/>
              <a:gd name="connsiteY135" fmla="*/ 1120143 h 1216800"/>
              <a:gd name="connsiteX136" fmla="*/ 882884 w 1217130"/>
              <a:gd name="connsiteY136" fmla="*/ 1113489 h 1216800"/>
              <a:gd name="connsiteX137" fmla="*/ 893531 w 1217130"/>
              <a:gd name="connsiteY137" fmla="*/ 1109053 h 1216800"/>
              <a:gd name="connsiteX138" fmla="*/ 900832 w 1217130"/>
              <a:gd name="connsiteY138" fmla="*/ 1105879 h 1216800"/>
              <a:gd name="connsiteX139" fmla="*/ 904621 w 1217130"/>
              <a:gd name="connsiteY139" fmla="*/ 1103286 h 1216800"/>
              <a:gd name="connsiteX140" fmla="*/ 923253 w 1217130"/>
              <a:gd name="connsiteY140" fmla="*/ 1092196 h 1216800"/>
              <a:gd name="connsiteX141" fmla="*/ 949427 w 1217130"/>
              <a:gd name="connsiteY141" fmla="*/ 1078000 h 1216800"/>
              <a:gd name="connsiteX142" fmla="*/ 214270 w 1217130"/>
              <a:gd name="connsiteY142" fmla="*/ 1053542 h 1216800"/>
              <a:gd name="connsiteX143" fmla="*/ 215955 w 1217130"/>
              <a:gd name="connsiteY143" fmla="*/ 1054987 h 1216800"/>
              <a:gd name="connsiteX144" fmla="*/ 216529 w 1217130"/>
              <a:gd name="connsiteY144" fmla="*/ 1055280 h 1216800"/>
              <a:gd name="connsiteX145" fmla="*/ 977971 w 1217130"/>
              <a:gd name="connsiteY145" fmla="*/ 1041961 h 1216800"/>
              <a:gd name="connsiteX146" fmla="*/ 977819 w 1217130"/>
              <a:gd name="connsiteY146" fmla="*/ 1042066 h 1216800"/>
              <a:gd name="connsiteX147" fmla="*/ 977819 w 1217130"/>
              <a:gd name="connsiteY147" fmla="*/ 1042193 h 1216800"/>
              <a:gd name="connsiteX148" fmla="*/ 978524 w 1217130"/>
              <a:gd name="connsiteY148" fmla="*/ 1042293 h 1216800"/>
              <a:gd name="connsiteX149" fmla="*/ 978706 w 1217130"/>
              <a:gd name="connsiteY149" fmla="*/ 1042066 h 1216800"/>
              <a:gd name="connsiteX150" fmla="*/ 987555 w 1217130"/>
              <a:gd name="connsiteY150" fmla="*/ 1035339 h 1216800"/>
              <a:gd name="connsiteX151" fmla="*/ 984936 w 1217130"/>
              <a:gd name="connsiteY151" fmla="*/ 1037149 h 1216800"/>
              <a:gd name="connsiteX152" fmla="*/ 984473 w 1217130"/>
              <a:gd name="connsiteY152" fmla="*/ 1037630 h 1216800"/>
              <a:gd name="connsiteX153" fmla="*/ 986269 w 1217130"/>
              <a:gd name="connsiteY153" fmla="*/ 1036480 h 1216800"/>
              <a:gd name="connsiteX154" fmla="*/ 178048 w 1217130"/>
              <a:gd name="connsiteY154" fmla="*/ 1012994 h 1216800"/>
              <a:gd name="connsiteX155" fmla="*/ 194802 w 1217130"/>
              <a:gd name="connsiteY155" fmla="*/ 1032720 h 1216800"/>
              <a:gd name="connsiteX156" fmla="*/ 181518 w 1217130"/>
              <a:gd name="connsiteY156" fmla="*/ 1016779 h 1216800"/>
              <a:gd name="connsiteX157" fmla="*/ 1018965 w 1217130"/>
              <a:gd name="connsiteY157" fmla="*/ 1012981 h 1216800"/>
              <a:gd name="connsiteX158" fmla="*/ 1018925 w 1217130"/>
              <a:gd name="connsiteY158" fmla="*/ 1012995 h 1216800"/>
              <a:gd name="connsiteX159" fmla="*/ 1018632 w 1217130"/>
              <a:gd name="connsiteY159" fmla="*/ 1015005 h 1216800"/>
              <a:gd name="connsiteX160" fmla="*/ 1011534 w 1217130"/>
              <a:gd name="connsiteY160" fmla="*/ 1022991 h 1216800"/>
              <a:gd name="connsiteX161" fmla="*/ 1003105 w 1217130"/>
              <a:gd name="connsiteY161" fmla="*/ 1032306 h 1216800"/>
              <a:gd name="connsiteX162" fmla="*/ 1003613 w 1217130"/>
              <a:gd name="connsiteY162" fmla="*/ 1032189 h 1216800"/>
              <a:gd name="connsiteX163" fmla="*/ 1011534 w 1217130"/>
              <a:gd name="connsiteY163" fmla="*/ 1023434 h 1216800"/>
              <a:gd name="connsiteX164" fmla="*/ 1018632 w 1217130"/>
              <a:gd name="connsiteY164" fmla="*/ 1015449 h 1216800"/>
              <a:gd name="connsiteX165" fmla="*/ 1018965 w 1217130"/>
              <a:gd name="connsiteY165" fmla="*/ 1012981 h 1216800"/>
              <a:gd name="connsiteX166" fmla="*/ 221408 w 1217130"/>
              <a:gd name="connsiteY166" fmla="*/ 1002992 h 1216800"/>
              <a:gd name="connsiteX167" fmla="*/ 222287 w 1217130"/>
              <a:gd name="connsiteY167" fmla="*/ 1004061 h 1216800"/>
              <a:gd name="connsiteX168" fmla="*/ 222331 w 1217130"/>
              <a:gd name="connsiteY168" fmla="*/ 1003915 h 1216800"/>
              <a:gd name="connsiteX169" fmla="*/ 155788 w 1217130"/>
              <a:gd name="connsiteY169" fmla="*/ 992824 h 1216800"/>
              <a:gd name="connsiteX170" fmla="*/ 167322 w 1217130"/>
              <a:gd name="connsiteY170" fmla="*/ 1000366 h 1216800"/>
              <a:gd name="connsiteX171" fmla="*/ 167889 w 1217130"/>
              <a:gd name="connsiteY171" fmla="*/ 1001033 h 1216800"/>
              <a:gd name="connsiteX172" fmla="*/ 173145 w 1217130"/>
              <a:gd name="connsiteY172" fmla="*/ 1002196 h 1216800"/>
              <a:gd name="connsiteX173" fmla="*/ 185067 w 1217130"/>
              <a:gd name="connsiteY173" fmla="*/ 1013230 h 1216800"/>
              <a:gd name="connsiteX174" fmla="*/ 201481 w 1217130"/>
              <a:gd name="connsiteY174" fmla="*/ 1026539 h 1216800"/>
              <a:gd name="connsiteX175" fmla="*/ 208579 w 1217130"/>
              <a:gd name="connsiteY175" fmla="*/ 1036299 h 1216800"/>
              <a:gd name="connsiteX176" fmla="*/ 212571 w 1217130"/>
              <a:gd name="connsiteY176" fmla="*/ 1041179 h 1216800"/>
              <a:gd name="connsiteX177" fmla="*/ 229429 w 1217130"/>
              <a:gd name="connsiteY177" fmla="*/ 1055375 h 1216800"/>
              <a:gd name="connsiteX178" fmla="*/ 224549 w 1217130"/>
              <a:gd name="connsiteY178" fmla="*/ 1059367 h 1216800"/>
              <a:gd name="connsiteX179" fmla="*/ 208850 w 1217130"/>
              <a:gd name="connsiteY179" fmla="*/ 1041923 h 1216800"/>
              <a:gd name="connsiteX180" fmla="*/ 208136 w 1217130"/>
              <a:gd name="connsiteY180" fmla="*/ 1042066 h 1216800"/>
              <a:gd name="connsiteX181" fmla="*/ 222992 w 1217130"/>
              <a:gd name="connsiteY181" fmla="*/ 1058573 h 1216800"/>
              <a:gd name="connsiteX182" fmla="*/ 224549 w 1217130"/>
              <a:gd name="connsiteY182" fmla="*/ 1059367 h 1216800"/>
              <a:gd name="connsiteX183" fmla="*/ 229429 w 1217130"/>
              <a:gd name="connsiteY183" fmla="*/ 1055375 h 1216800"/>
              <a:gd name="connsiteX184" fmla="*/ 271573 w 1217130"/>
              <a:gd name="connsiteY184" fmla="*/ 1088646 h 1216800"/>
              <a:gd name="connsiteX185" fmla="*/ 263145 w 1217130"/>
              <a:gd name="connsiteY185" fmla="*/ 1091308 h 1216800"/>
              <a:gd name="connsiteX186" fmla="*/ 266250 w 1217130"/>
              <a:gd name="connsiteY186" fmla="*/ 1093526 h 1216800"/>
              <a:gd name="connsiteX187" fmla="*/ 253828 w 1217130"/>
              <a:gd name="connsiteY187" fmla="*/ 1093970 h 1216800"/>
              <a:gd name="connsiteX188" fmla="*/ 245843 w 1217130"/>
              <a:gd name="connsiteY188" fmla="*/ 1088646 h 1216800"/>
              <a:gd name="connsiteX189" fmla="*/ 238302 w 1217130"/>
              <a:gd name="connsiteY189" fmla="*/ 1082879 h 1216800"/>
              <a:gd name="connsiteX190" fmla="*/ 219670 w 1217130"/>
              <a:gd name="connsiteY190" fmla="*/ 1067352 h 1216800"/>
              <a:gd name="connsiteX191" fmla="*/ 202368 w 1217130"/>
              <a:gd name="connsiteY191" fmla="*/ 1051826 h 1216800"/>
              <a:gd name="connsiteX192" fmla="*/ 186398 w 1217130"/>
              <a:gd name="connsiteY192" fmla="*/ 1036299 h 1216800"/>
              <a:gd name="connsiteX193" fmla="*/ 178857 w 1217130"/>
              <a:gd name="connsiteY193" fmla="*/ 1028757 h 1216800"/>
              <a:gd name="connsiteX194" fmla="*/ 171759 w 1217130"/>
              <a:gd name="connsiteY194" fmla="*/ 1020772 h 1216800"/>
              <a:gd name="connsiteX195" fmla="*/ 174420 w 1217130"/>
              <a:gd name="connsiteY195" fmla="*/ 1017223 h 1216800"/>
              <a:gd name="connsiteX196" fmla="*/ 183293 w 1217130"/>
              <a:gd name="connsiteY196" fmla="*/ 1025208 h 1216800"/>
              <a:gd name="connsiteX197" fmla="*/ 193052 w 1217130"/>
              <a:gd name="connsiteY197" fmla="*/ 1032750 h 1216800"/>
              <a:gd name="connsiteX198" fmla="*/ 205030 w 1217130"/>
              <a:gd name="connsiteY198" fmla="*/ 1045615 h 1216800"/>
              <a:gd name="connsiteX199" fmla="*/ 206048 w 1217130"/>
              <a:gd name="connsiteY199" fmla="*/ 1046488 h 1216800"/>
              <a:gd name="connsiteX200" fmla="*/ 193052 w 1217130"/>
              <a:gd name="connsiteY200" fmla="*/ 1032750 h 1216800"/>
              <a:gd name="connsiteX201" fmla="*/ 183736 w 1217130"/>
              <a:gd name="connsiteY201" fmla="*/ 1025208 h 1216800"/>
              <a:gd name="connsiteX202" fmla="*/ 174864 w 1217130"/>
              <a:gd name="connsiteY202" fmla="*/ 1017223 h 1216800"/>
              <a:gd name="connsiteX203" fmla="*/ 165104 w 1217130"/>
              <a:gd name="connsiteY203" fmla="*/ 1005245 h 1216800"/>
              <a:gd name="connsiteX204" fmla="*/ 155788 w 1217130"/>
              <a:gd name="connsiteY204" fmla="*/ 992824 h 1216800"/>
              <a:gd name="connsiteX205" fmla="*/ 1133086 w 1217130"/>
              <a:gd name="connsiteY205" fmla="*/ 922288 h 1216800"/>
              <a:gd name="connsiteX206" fmla="*/ 1132861 w 1217130"/>
              <a:gd name="connsiteY206" fmla="*/ 922385 h 1216800"/>
              <a:gd name="connsiteX207" fmla="*/ 1128016 w 1217130"/>
              <a:gd name="connsiteY207" fmla="*/ 934013 h 1216800"/>
              <a:gd name="connsiteX208" fmla="*/ 1128429 w 1217130"/>
              <a:gd name="connsiteY208" fmla="*/ 866712 h 1216800"/>
              <a:gd name="connsiteX209" fmla="*/ 1116672 w 1217130"/>
              <a:gd name="connsiteY209" fmla="*/ 883693 h 1216800"/>
              <a:gd name="connsiteX210" fmla="*/ 1110905 w 1217130"/>
              <a:gd name="connsiteY210" fmla="*/ 894340 h 1216800"/>
              <a:gd name="connsiteX211" fmla="*/ 1105138 w 1217130"/>
              <a:gd name="connsiteY211" fmla="*/ 904100 h 1216800"/>
              <a:gd name="connsiteX212" fmla="*/ 1091386 w 1217130"/>
              <a:gd name="connsiteY212" fmla="*/ 922288 h 1216800"/>
              <a:gd name="connsiteX213" fmla="*/ 1079408 w 1217130"/>
              <a:gd name="connsiteY213" fmla="*/ 940477 h 1216800"/>
              <a:gd name="connsiteX214" fmla="*/ 1068761 w 1217130"/>
              <a:gd name="connsiteY214" fmla="*/ 955116 h 1216800"/>
              <a:gd name="connsiteX215" fmla="*/ 1067873 w 1217130"/>
              <a:gd name="connsiteY215" fmla="*/ 955659 h 1216800"/>
              <a:gd name="connsiteX216" fmla="*/ 1067147 w 1217130"/>
              <a:gd name="connsiteY216" fmla="*/ 956735 h 1216800"/>
              <a:gd name="connsiteX217" fmla="*/ 1068317 w 1217130"/>
              <a:gd name="connsiteY217" fmla="*/ 956004 h 1216800"/>
              <a:gd name="connsiteX218" fmla="*/ 1078964 w 1217130"/>
              <a:gd name="connsiteY218" fmla="*/ 941364 h 1216800"/>
              <a:gd name="connsiteX219" fmla="*/ 1090942 w 1217130"/>
              <a:gd name="connsiteY219" fmla="*/ 923176 h 1216800"/>
              <a:gd name="connsiteX220" fmla="*/ 1104694 w 1217130"/>
              <a:gd name="connsiteY220" fmla="*/ 904987 h 1216800"/>
              <a:gd name="connsiteX221" fmla="*/ 1110462 w 1217130"/>
              <a:gd name="connsiteY221" fmla="*/ 895228 h 1216800"/>
              <a:gd name="connsiteX222" fmla="*/ 1116229 w 1217130"/>
              <a:gd name="connsiteY222" fmla="*/ 884581 h 1216800"/>
              <a:gd name="connsiteX223" fmla="*/ 1128207 w 1217130"/>
              <a:gd name="connsiteY223" fmla="*/ 867279 h 1216800"/>
              <a:gd name="connsiteX224" fmla="*/ 1174343 w 1217130"/>
              <a:gd name="connsiteY224" fmla="*/ 860625 h 1216800"/>
              <a:gd name="connsiteX225" fmla="*/ 1168576 w 1217130"/>
              <a:gd name="connsiteY225" fmla="*/ 877926 h 1216800"/>
              <a:gd name="connsiteX226" fmla="*/ 1158373 w 1217130"/>
              <a:gd name="connsiteY226" fmla="*/ 896558 h 1216800"/>
              <a:gd name="connsiteX227" fmla="*/ 1148169 w 1217130"/>
              <a:gd name="connsiteY227" fmla="*/ 915634 h 1216800"/>
              <a:gd name="connsiteX228" fmla="*/ 1138854 w 1217130"/>
              <a:gd name="connsiteY228" fmla="*/ 927612 h 1216800"/>
              <a:gd name="connsiteX229" fmla="*/ 1145064 w 1217130"/>
              <a:gd name="connsiteY229" fmla="*/ 915190 h 1216800"/>
              <a:gd name="connsiteX230" fmla="*/ 1150388 w 1217130"/>
              <a:gd name="connsiteY230" fmla="*/ 902769 h 1216800"/>
              <a:gd name="connsiteX231" fmla="*/ 1154380 w 1217130"/>
              <a:gd name="connsiteY231" fmla="*/ 896115 h 1216800"/>
              <a:gd name="connsiteX232" fmla="*/ 1159703 w 1217130"/>
              <a:gd name="connsiteY232" fmla="*/ 887242 h 1216800"/>
              <a:gd name="connsiteX233" fmla="*/ 1164584 w 1217130"/>
              <a:gd name="connsiteY233" fmla="*/ 878370 h 1216800"/>
              <a:gd name="connsiteX234" fmla="*/ 1174343 w 1217130"/>
              <a:gd name="connsiteY234" fmla="*/ 860625 h 1216800"/>
              <a:gd name="connsiteX235" fmla="*/ 1145629 w 1217130"/>
              <a:gd name="connsiteY235" fmla="*/ 822598 h 1216800"/>
              <a:gd name="connsiteX236" fmla="*/ 1134861 w 1217130"/>
              <a:gd name="connsiteY236" fmla="*/ 841549 h 1216800"/>
              <a:gd name="connsiteX237" fmla="*/ 1134663 w 1217130"/>
              <a:gd name="connsiteY237" fmla="*/ 842005 h 1216800"/>
              <a:gd name="connsiteX238" fmla="*/ 1145508 w 1217130"/>
              <a:gd name="connsiteY238" fmla="*/ 822917 h 1216800"/>
              <a:gd name="connsiteX239" fmla="*/ 1151534 w 1217130"/>
              <a:gd name="connsiteY239" fmla="*/ 779676 h 1216800"/>
              <a:gd name="connsiteX240" fmla="*/ 1138592 w 1217130"/>
              <a:gd name="connsiteY240" fmla="*/ 815036 h 1216800"/>
              <a:gd name="connsiteX241" fmla="*/ 1111368 w 1217130"/>
              <a:gd name="connsiteY241" fmla="*/ 870685 h 1216800"/>
              <a:gd name="connsiteX242" fmla="*/ 1107381 w 1217130"/>
              <a:gd name="connsiteY242" fmla="*/ 876987 h 1216800"/>
              <a:gd name="connsiteX243" fmla="*/ 1107356 w 1217130"/>
              <a:gd name="connsiteY243" fmla="*/ 877039 h 1216800"/>
              <a:gd name="connsiteX244" fmla="*/ 1098040 w 1217130"/>
              <a:gd name="connsiteY244" fmla="*/ 893009 h 1216800"/>
              <a:gd name="connsiteX245" fmla="*/ 1088724 w 1217130"/>
              <a:gd name="connsiteY245" fmla="*/ 910311 h 1216800"/>
              <a:gd name="connsiteX246" fmla="*/ 1078077 w 1217130"/>
              <a:gd name="connsiteY246" fmla="*/ 923619 h 1216800"/>
              <a:gd name="connsiteX247" fmla="*/ 1069205 w 1217130"/>
              <a:gd name="connsiteY247" fmla="*/ 938703 h 1216800"/>
              <a:gd name="connsiteX248" fmla="*/ 1016857 w 1217130"/>
              <a:gd name="connsiteY248" fmla="*/ 997704 h 1216800"/>
              <a:gd name="connsiteX249" fmla="*/ 999556 w 1217130"/>
              <a:gd name="connsiteY249" fmla="*/ 1012344 h 1216800"/>
              <a:gd name="connsiteX250" fmla="*/ 997896 w 1217130"/>
              <a:gd name="connsiteY250" fmla="*/ 1013605 h 1216800"/>
              <a:gd name="connsiteX251" fmla="*/ 997180 w 1217130"/>
              <a:gd name="connsiteY251" fmla="*/ 1014331 h 1216800"/>
              <a:gd name="connsiteX252" fmla="*/ 989945 w 1217130"/>
              <a:gd name="connsiteY252" fmla="*/ 1020228 h 1216800"/>
              <a:gd name="connsiteX253" fmla="*/ 984029 w 1217130"/>
              <a:gd name="connsiteY253" fmla="*/ 1026983 h 1216800"/>
              <a:gd name="connsiteX254" fmla="*/ 962292 w 1217130"/>
              <a:gd name="connsiteY254" fmla="*/ 1043397 h 1216800"/>
              <a:gd name="connsiteX255" fmla="*/ 958886 w 1217130"/>
              <a:gd name="connsiteY255" fmla="*/ 1045548 h 1216800"/>
              <a:gd name="connsiteX256" fmla="*/ 949634 w 1217130"/>
              <a:gd name="connsiteY256" fmla="*/ 1053091 h 1216800"/>
              <a:gd name="connsiteX257" fmla="*/ 948298 w 1217130"/>
              <a:gd name="connsiteY257" fmla="*/ 1053958 h 1216800"/>
              <a:gd name="connsiteX258" fmla="*/ 946321 w 1217130"/>
              <a:gd name="connsiteY258" fmla="*/ 1055819 h 1216800"/>
              <a:gd name="connsiteX259" fmla="*/ 929020 w 1217130"/>
              <a:gd name="connsiteY259" fmla="*/ 1067353 h 1216800"/>
              <a:gd name="connsiteX260" fmla="*/ 911719 w 1217130"/>
              <a:gd name="connsiteY260" fmla="*/ 1078000 h 1216800"/>
              <a:gd name="connsiteX261" fmla="*/ 909739 w 1217130"/>
              <a:gd name="connsiteY261" fmla="*/ 1079003 h 1216800"/>
              <a:gd name="connsiteX262" fmla="*/ 898024 w 1217130"/>
              <a:gd name="connsiteY262" fmla="*/ 1086612 h 1216800"/>
              <a:gd name="connsiteX263" fmla="*/ 894392 w 1217130"/>
              <a:gd name="connsiteY263" fmla="*/ 1088444 h 1216800"/>
              <a:gd name="connsiteX264" fmla="*/ 890869 w 1217130"/>
              <a:gd name="connsiteY264" fmla="*/ 1090864 h 1216800"/>
              <a:gd name="connsiteX265" fmla="*/ 878891 w 1217130"/>
              <a:gd name="connsiteY265" fmla="*/ 1097519 h 1216800"/>
              <a:gd name="connsiteX266" fmla="*/ 867700 w 1217130"/>
              <a:gd name="connsiteY266" fmla="*/ 1101908 h 1216800"/>
              <a:gd name="connsiteX267" fmla="*/ 842756 w 1217130"/>
              <a:gd name="connsiteY267" fmla="*/ 1114489 h 1216800"/>
              <a:gd name="connsiteX268" fmla="*/ 784237 w 1217130"/>
              <a:gd name="connsiteY268" fmla="*/ 1136315 h 1216800"/>
              <a:gd name="connsiteX269" fmla="*/ 743458 w 1217130"/>
              <a:gd name="connsiteY269" fmla="*/ 1146800 h 1216800"/>
              <a:gd name="connsiteX270" fmla="*/ 776415 w 1217130"/>
              <a:gd name="connsiteY270" fmla="*/ 1140550 h 1216800"/>
              <a:gd name="connsiteX271" fmla="*/ 782625 w 1217130"/>
              <a:gd name="connsiteY271" fmla="*/ 1139219 h 1216800"/>
              <a:gd name="connsiteX272" fmla="*/ 802588 w 1217130"/>
              <a:gd name="connsiteY272" fmla="*/ 1132121 h 1216800"/>
              <a:gd name="connsiteX273" fmla="*/ 815009 w 1217130"/>
              <a:gd name="connsiteY273" fmla="*/ 1128129 h 1216800"/>
              <a:gd name="connsiteX274" fmla="*/ 834973 w 1217130"/>
              <a:gd name="connsiteY274" fmla="*/ 1117925 h 1216800"/>
              <a:gd name="connsiteX275" fmla="*/ 857597 w 1217130"/>
              <a:gd name="connsiteY275" fmla="*/ 1109940 h 1216800"/>
              <a:gd name="connsiteX276" fmla="*/ 872092 w 1217130"/>
              <a:gd name="connsiteY276" fmla="*/ 1104255 h 1216800"/>
              <a:gd name="connsiteX277" fmla="*/ 878447 w 1217130"/>
              <a:gd name="connsiteY277" fmla="*/ 1100624 h 1216800"/>
              <a:gd name="connsiteX278" fmla="*/ 884214 w 1217130"/>
              <a:gd name="connsiteY278" fmla="*/ 1098850 h 1216800"/>
              <a:gd name="connsiteX279" fmla="*/ 892200 w 1217130"/>
              <a:gd name="connsiteY279" fmla="*/ 1094413 h 1216800"/>
              <a:gd name="connsiteX280" fmla="*/ 894298 w 1217130"/>
              <a:gd name="connsiteY280" fmla="*/ 1092955 h 1216800"/>
              <a:gd name="connsiteX281" fmla="*/ 899741 w 1217130"/>
              <a:gd name="connsiteY281" fmla="*/ 1087759 h 1216800"/>
              <a:gd name="connsiteX282" fmla="*/ 911719 w 1217130"/>
              <a:gd name="connsiteY282" fmla="*/ 1080661 h 1216800"/>
              <a:gd name="connsiteX283" fmla="*/ 925346 w 1217130"/>
              <a:gd name="connsiteY283" fmla="*/ 1073982 h 1216800"/>
              <a:gd name="connsiteX284" fmla="*/ 930351 w 1217130"/>
              <a:gd name="connsiteY284" fmla="*/ 1070901 h 1216800"/>
              <a:gd name="connsiteX285" fmla="*/ 947652 w 1217130"/>
              <a:gd name="connsiteY285" fmla="*/ 1059367 h 1216800"/>
              <a:gd name="connsiteX286" fmla="*/ 955194 w 1217130"/>
              <a:gd name="connsiteY286" fmla="*/ 1052269 h 1216800"/>
              <a:gd name="connsiteX287" fmla="*/ 963623 w 1217130"/>
              <a:gd name="connsiteY287" fmla="*/ 1046946 h 1216800"/>
              <a:gd name="connsiteX288" fmla="*/ 985360 w 1217130"/>
              <a:gd name="connsiteY288" fmla="*/ 1030532 h 1216800"/>
              <a:gd name="connsiteX289" fmla="*/ 1000887 w 1217130"/>
              <a:gd name="connsiteY289" fmla="*/ 1015892 h 1216800"/>
              <a:gd name="connsiteX290" fmla="*/ 1018188 w 1217130"/>
              <a:gd name="connsiteY290" fmla="*/ 1001253 h 1216800"/>
              <a:gd name="connsiteX291" fmla="*/ 1070535 w 1217130"/>
              <a:gd name="connsiteY291" fmla="*/ 942251 h 1216800"/>
              <a:gd name="connsiteX292" fmla="*/ 1077739 w 1217130"/>
              <a:gd name="connsiteY292" fmla="*/ 930004 h 1216800"/>
              <a:gd name="connsiteX293" fmla="*/ 1078077 w 1217130"/>
              <a:gd name="connsiteY293" fmla="*/ 928942 h 1216800"/>
              <a:gd name="connsiteX294" fmla="*/ 1089611 w 1217130"/>
              <a:gd name="connsiteY294" fmla="*/ 911198 h 1216800"/>
              <a:gd name="connsiteX295" fmla="*/ 1093160 w 1217130"/>
              <a:gd name="connsiteY295" fmla="*/ 905874 h 1216800"/>
              <a:gd name="connsiteX296" fmla="*/ 1097879 w 1217130"/>
              <a:gd name="connsiteY296" fmla="*/ 899329 h 1216800"/>
              <a:gd name="connsiteX297" fmla="*/ 1099371 w 1217130"/>
              <a:gd name="connsiteY297" fmla="*/ 896558 h 1216800"/>
              <a:gd name="connsiteX298" fmla="*/ 1108687 w 1217130"/>
              <a:gd name="connsiteY298" fmla="*/ 880588 h 1216800"/>
              <a:gd name="connsiteX299" fmla="*/ 1126875 w 1217130"/>
              <a:gd name="connsiteY299" fmla="*/ 842880 h 1216800"/>
              <a:gd name="connsiteX300" fmla="*/ 1144620 w 1217130"/>
              <a:gd name="connsiteY300" fmla="*/ 802511 h 1216800"/>
              <a:gd name="connsiteX301" fmla="*/ 1149833 w 1217130"/>
              <a:gd name="connsiteY301" fmla="*/ 786096 h 1216800"/>
              <a:gd name="connsiteX302" fmla="*/ 1217130 w 1217130"/>
              <a:gd name="connsiteY302" fmla="*/ 731798 h 1216800"/>
              <a:gd name="connsiteX303" fmla="*/ 1217130 w 1217130"/>
              <a:gd name="connsiteY303" fmla="*/ 758481 h 1216800"/>
              <a:gd name="connsiteX304" fmla="*/ 1212051 w 1217130"/>
              <a:gd name="connsiteY304" fmla="*/ 779886 h 1216800"/>
              <a:gd name="connsiteX305" fmla="*/ 1200961 w 1217130"/>
              <a:gd name="connsiteY305" fmla="*/ 784766 h 1216800"/>
              <a:gd name="connsiteX306" fmla="*/ 1201848 w 1217130"/>
              <a:gd name="connsiteY306" fmla="*/ 782104 h 1216800"/>
              <a:gd name="connsiteX307" fmla="*/ 1203622 w 1217130"/>
              <a:gd name="connsiteY307" fmla="*/ 763472 h 1216800"/>
              <a:gd name="connsiteX308" fmla="*/ 1210276 w 1217130"/>
              <a:gd name="connsiteY308" fmla="*/ 743953 h 1216800"/>
              <a:gd name="connsiteX309" fmla="*/ 1215600 w 1217130"/>
              <a:gd name="connsiteY309" fmla="*/ 740848 h 1216800"/>
              <a:gd name="connsiteX310" fmla="*/ 1215600 w 1217130"/>
              <a:gd name="connsiteY310" fmla="*/ 740847 h 1216800"/>
              <a:gd name="connsiteX311" fmla="*/ 1204263 w 1217130"/>
              <a:gd name="connsiteY311" fmla="*/ 714112 h 1216800"/>
              <a:gd name="connsiteX312" fmla="*/ 1204104 w 1217130"/>
              <a:gd name="connsiteY312" fmla="*/ 714897 h 1216800"/>
              <a:gd name="connsiteX313" fmla="*/ 1205396 w 1217130"/>
              <a:gd name="connsiteY313" fmla="*/ 716448 h 1216800"/>
              <a:gd name="connsiteX314" fmla="*/ 1209389 w 1217130"/>
              <a:gd name="connsiteY314" fmla="*/ 720884 h 1216800"/>
              <a:gd name="connsiteX315" fmla="*/ 1212051 w 1217130"/>
              <a:gd name="connsiteY315" fmla="*/ 719110 h 1216800"/>
              <a:gd name="connsiteX316" fmla="*/ 1212118 w 1217130"/>
              <a:gd name="connsiteY316" fmla="*/ 718769 h 1216800"/>
              <a:gd name="connsiteX317" fmla="*/ 1210276 w 1217130"/>
              <a:gd name="connsiteY317" fmla="*/ 719997 h 1216800"/>
              <a:gd name="connsiteX318" fmla="*/ 1205840 w 1217130"/>
              <a:gd name="connsiteY318" fmla="*/ 716004 h 1216800"/>
              <a:gd name="connsiteX319" fmla="*/ 1200309 w 1217130"/>
              <a:gd name="connsiteY319" fmla="*/ 663718 h 1216800"/>
              <a:gd name="connsiteX320" fmla="*/ 1199999 w 1217130"/>
              <a:gd name="connsiteY320" fmla="*/ 663735 h 1216800"/>
              <a:gd name="connsiteX321" fmla="*/ 1199438 w 1217130"/>
              <a:gd name="connsiteY321" fmla="*/ 663766 h 1216800"/>
              <a:gd name="connsiteX322" fmla="*/ 1199629 w 1217130"/>
              <a:gd name="connsiteY322" fmla="*/ 665875 h 1216800"/>
              <a:gd name="connsiteX323" fmla="*/ 1199186 w 1217130"/>
              <a:gd name="connsiteY323" fmla="*/ 676966 h 1216800"/>
              <a:gd name="connsiteX324" fmla="*/ 1197412 w 1217130"/>
              <a:gd name="connsiteY324" fmla="*/ 683620 h 1216800"/>
              <a:gd name="connsiteX325" fmla="*/ 1186765 w 1217130"/>
              <a:gd name="connsiteY325" fmla="*/ 700478 h 1216800"/>
              <a:gd name="connsiteX326" fmla="*/ 1184103 w 1217130"/>
              <a:gd name="connsiteY326" fmla="*/ 715117 h 1216800"/>
              <a:gd name="connsiteX327" fmla="*/ 1181441 w 1217130"/>
              <a:gd name="connsiteY327" fmla="*/ 719997 h 1216800"/>
              <a:gd name="connsiteX328" fmla="*/ 1177005 w 1217130"/>
              <a:gd name="connsiteY328" fmla="*/ 741291 h 1216800"/>
              <a:gd name="connsiteX329" fmla="*/ 1172125 w 1217130"/>
              <a:gd name="connsiteY329" fmla="*/ 758148 h 1216800"/>
              <a:gd name="connsiteX330" fmla="*/ 1166801 w 1217130"/>
              <a:gd name="connsiteY330" fmla="*/ 774563 h 1216800"/>
              <a:gd name="connsiteX331" fmla="*/ 1163696 w 1217130"/>
              <a:gd name="connsiteY331" fmla="*/ 787427 h 1216800"/>
              <a:gd name="connsiteX332" fmla="*/ 1160147 w 1217130"/>
              <a:gd name="connsiteY332" fmla="*/ 800736 h 1216800"/>
              <a:gd name="connsiteX333" fmla="*/ 1162978 w 1217130"/>
              <a:gd name="connsiteY333" fmla="*/ 796333 h 1216800"/>
              <a:gd name="connsiteX334" fmla="*/ 1165471 w 1217130"/>
              <a:gd name="connsiteY334" fmla="*/ 786984 h 1216800"/>
              <a:gd name="connsiteX335" fmla="*/ 1167689 w 1217130"/>
              <a:gd name="connsiteY335" fmla="*/ 773675 h 1216800"/>
              <a:gd name="connsiteX336" fmla="*/ 1173012 w 1217130"/>
              <a:gd name="connsiteY336" fmla="*/ 757261 h 1216800"/>
              <a:gd name="connsiteX337" fmla="*/ 1177892 w 1217130"/>
              <a:gd name="connsiteY337" fmla="*/ 740404 h 1216800"/>
              <a:gd name="connsiteX338" fmla="*/ 1182328 w 1217130"/>
              <a:gd name="connsiteY338" fmla="*/ 719110 h 1216800"/>
              <a:gd name="connsiteX339" fmla="*/ 1184990 w 1217130"/>
              <a:gd name="connsiteY339" fmla="*/ 714230 h 1216800"/>
              <a:gd name="connsiteX340" fmla="*/ 1187652 w 1217130"/>
              <a:gd name="connsiteY340" fmla="*/ 699591 h 1216800"/>
              <a:gd name="connsiteX341" fmla="*/ 1198299 w 1217130"/>
              <a:gd name="connsiteY341" fmla="*/ 682733 h 1216800"/>
              <a:gd name="connsiteX342" fmla="*/ 1191201 w 1217130"/>
              <a:gd name="connsiteY342" fmla="*/ 716891 h 1216800"/>
              <a:gd name="connsiteX343" fmla="*/ 1185877 w 1217130"/>
              <a:gd name="connsiteY343" fmla="*/ 745283 h 1216800"/>
              <a:gd name="connsiteX344" fmla="*/ 1173899 w 1217130"/>
              <a:gd name="connsiteY344" fmla="*/ 781660 h 1216800"/>
              <a:gd name="connsiteX345" fmla="*/ 1171530 w 1217130"/>
              <a:gd name="connsiteY345" fmla="*/ 785346 h 1216800"/>
              <a:gd name="connsiteX346" fmla="*/ 1170517 w 1217130"/>
              <a:gd name="connsiteY346" fmla="*/ 790866 h 1216800"/>
              <a:gd name="connsiteX347" fmla="*/ 1167245 w 1217130"/>
              <a:gd name="connsiteY347" fmla="*/ 800293 h 1216800"/>
              <a:gd name="connsiteX348" fmla="*/ 1154824 w 1217130"/>
              <a:gd name="connsiteY348" fmla="*/ 827353 h 1216800"/>
              <a:gd name="connsiteX349" fmla="*/ 1149057 w 1217130"/>
              <a:gd name="connsiteY349" fmla="*/ 841549 h 1216800"/>
              <a:gd name="connsiteX350" fmla="*/ 1145508 w 1217130"/>
              <a:gd name="connsiteY350" fmla="*/ 849091 h 1216800"/>
              <a:gd name="connsiteX351" fmla="*/ 1141071 w 1217130"/>
              <a:gd name="connsiteY351" fmla="*/ 857076 h 1216800"/>
              <a:gd name="connsiteX352" fmla="*/ 1129094 w 1217130"/>
              <a:gd name="connsiteY352" fmla="*/ 878370 h 1216800"/>
              <a:gd name="connsiteX353" fmla="*/ 1116229 w 1217130"/>
              <a:gd name="connsiteY353" fmla="*/ 899220 h 1216800"/>
              <a:gd name="connsiteX354" fmla="*/ 1099815 w 1217130"/>
              <a:gd name="connsiteY354" fmla="*/ 927168 h 1216800"/>
              <a:gd name="connsiteX355" fmla="*/ 1081626 w 1217130"/>
              <a:gd name="connsiteY355" fmla="*/ 954673 h 1216800"/>
              <a:gd name="connsiteX356" fmla="*/ 1069649 w 1217130"/>
              <a:gd name="connsiteY356" fmla="*/ 970199 h 1216800"/>
              <a:gd name="connsiteX357" fmla="*/ 1056783 w 1217130"/>
              <a:gd name="connsiteY357" fmla="*/ 985283 h 1216800"/>
              <a:gd name="connsiteX358" fmla="*/ 1052347 w 1217130"/>
              <a:gd name="connsiteY358" fmla="*/ 991493 h 1216800"/>
              <a:gd name="connsiteX359" fmla="*/ 1047468 w 1217130"/>
              <a:gd name="connsiteY359" fmla="*/ 997704 h 1216800"/>
              <a:gd name="connsiteX360" fmla="*/ 1039926 w 1217130"/>
              <a:gd name="connsiteY360" fmla="*/ 1003915 h 1216800"/>
              <a:gd name="connsiteX361" fmla="*/ 1027591 w 1217130"/>
              <a:gd name="connsiteY361" fmla="*/ 1017571 h 1216800"/>
              <a:gd name="connsiteX362" fmla="*/ 1027948 w 1217130"/>
              <a:gd name="connsiteY362" fmla="*/ 1018998 h 1216800"/>
              <a:gd name="connsiteX363" fmla="*/ 1015083 w 1217130"/>
              <a:gd name="connsiteY363" fmla="*/ 1032306 h 1216800"/>
              <a:gd name="connsiteX364" fmla="*/ 1001330 w 1217130"/>
              <a:gd name="connsiteY364" fmla="*/ 1042066 h 1216800"/>
              <a:gd name="connsiteX365" fmla="*/ 990240 w 1217130"/>
              <a:gd name="connsiteY365" fmla="*/ 1050938 h 1216800"/>
              <a:gd name="connsiteX366" fmla="*/ 979734 w 1217130"/>
              <a:gd name="connsiteY366" fmla="*/ 1058616 h 1216800"/>
              <a:gd name="connsiteX367" fmla="*/ 981368 w 1217130"/>
              <a:gd name="connsiteY367" fmla="*/ 1058480 h 1216800"/>
              <a:gd name="connsiteX368" fmla="*/ 992902 w 1217130"/>
              <a:gd name="connsiteY368" fmla="*/ 1050051 h 1216800"/>
              <a:gd name="connsiteX369" fmla="*/ 1003993 w 1217130"/>
              <a:gd name="connsiteY369" fmla="*/ 1041179 h 1216800"/>
              <a:gd name="connsiteX370" fmla="*/ 1017745 w 1217130"/>
              <a:gd name="connsiteY370" fmla="*/ 1031419 h 1216800"/>
              <a:gd name="connsiteX371" fmla="*/ 1030610 w 1217130"/>
              <a:gd name="connsiteY371" fmla="*/ 1018111 h 1216800"/>
              <a:gd name="connsiteX372" fmla="*/ 1030166 w 1217130"/>
              <a:gd name="connsiteY372" fmla="*/ 1016336 h 1216800"/>
              <a:gd name="connsiteX373" fmla="*/ 1042587 w 1217130"/>
              <a:gd name="connsiteY373" fmla="*/ 1002584 h 1216800"/>
              <a:gd name="connsiteX374" fmla="*/ 1050129 w 1217130"/>
              <a:gd name="connsiteY374" fmla="*/ 996373 h 1216800"/>
              <a:gd name="connsiteX375" fmla="*/ 1055009 w 1217130"/>
              <a:gd name="connsiteY375" fmla="*/ 990163 h 1216800"/>
              <a:gd name="connsiteX376" fmla="*/ 1059445 w 1217130"/>
              <a:gd name="connsiteY376" fmla="*/ 983952 h 1216800"/>
              <a:gd name="connsiteX377" fmla="*/ 1072310 w 1217130"/>
              <a:gd name="connsiteY377" fmla="*/ 968869 h 1216800"/>
              <a:gd name="connsiteX378" fmla="*/ 1084288 w 1217130"/>
              <a:gd name="connsiteY378" fmla="*/ 953342 h 1216800"/>
              <a:gd name="connsiteX379" fmla="*/ 1102477 w 1217130"/>
              <a:gd name="connsiteY379" fmla="*/ 925837 h 1216800"/>
              <a:gd name="connsiteX380" fmla="*/ 1118890 w 1217130"/>
              <a:gd name="connsiteY380" fmla="*/ 897889 h 1216800"/>
              <a:gd name="connsiteX381" fmla="*/ 1131756 w 1217130"/>
              <a:gd name="connsiteY381" fmla="*/ 877039 h 1216800"/>
              <a:gd name="connsiteX382" fmla="*/ 1143733 w 1217130"/>
              <a:gd name="connsiteY382" fmla="*/ 855745 h 1216800"/>
              <a:gd name="connsiteX383" fmla="*/ 1148169 w 1217130"/>
              <a:gd name="connsiteY383" fmla="*/ 847760 h 1216800"/>
              <a:gd name="connsiteX384" fmla="*/ 1151718 w 1217130"/>
              <a:gd name="connsiteY384" fmla="*/ 840219 h 1216800"/>
              <a:gd name="connsiteX385" fmla="*/ 1157486 w 1217130"/>
              <a:gd name="connsiteY385" fmla="*/ 826023 h 1216800"/>
              <a:gd name="connsiteX386" fmla="*/ 1169907 w 1217130"/>
              <a:gd name="connsiteY386" fmla="*/ 798962 h 1216800"/>
              <a:gd name="connsiteX387" fmla="*/ 1174787 w 1217130"/>
              <a:gd name="connsiteY387" fmla="*/ 780773 h 1216800"/>
              <a:gd name="connsiteX388" fmla="*/ 1186765 w 1217130"/>
              <a:gd name="connsiteY388" fmla="*/ 744396 h 1216800"/>
              <a:gd name="connsiteX389" fmla="*/ 1192088 w 1217130"/>
              <a:gd name="connsiteY389" fmla="*/ 716005 h 1216800"/>
              <a:gd name="connsiteX390" fmla="*/ 1199186 w 1217130"/>
              <a:gd name="connsiteY390" fmla="*/ 681846 h 1216800"/>
              <a:gd name="connsiteX391" fmla="*/ 1200786 w 1217130"/>
              <a:gd name="connsiteY391" fmla="*/ 675845 h 1216800"/>
              <a:gd name="connsiteX392" fmla="*/ 1199629 w 1217130"/>
              <a:gd name="connsiteY392" fmla="*/ 675635 h 1216800"/>
              <a:gd name="connsiteX393" fmla="*/ 1200073 w 1217130"/>
              <a:gd name="connsiteY393" fmla="*/ 664545 h 1216800"/>
              <a:gd name="connsiteX394" fmla="*/ 1209832 w 1217130"/>
              <a:gd name="connsiteY394" fmla="*/ 654341 h 1216800"/>
              <a:gd name="connsiteX395" fmla="*/ 1204666 w 1217130"/>
              <a:gd name="connsiteY395" fmla="*/ 675866 h 1216800"/>
              <a:gd name="connsiteX396" fmla="*/ 1204667 w 1217130"/>
              <a:gd name="connsiteY396" fmla="*/ 675866 h 1216800"/>
              <a:gd name="connsiteX397" fmla="*/ 1209833 w 1217130"/>
              <a:gd name="connsiteY397" fmla="*/ 654342 h 1216800"/>
              <a:gd name="connsiteX398" fmla="*/ 1213825 w 1217130"/>
              <a:gd name="connsiteY398" fmla="*/ 649905 h 1216800"/>
              <a:gd name="connsiteX399" fmla="*/ 1211164 w 1217130"/>
              <a:gd name="connsiteY399" fmla="*/ 655672 h 1216800"/>
              <a:gd name="connsiteX400" fmla="*/ 1210553 w 1217130"/>
              <a:gd name="connsiteY400" fmla="*/ 667761 h 1216800"/>
              <a:gd name="connsiteX401" fmla="*/ 1210276 w 1217130"/>
              <a:gd name="connsiteY401" fmla="*/ 679184 h 1216800"/>
              <a:gd name="connsiteX402" fmla="*/ 1205840 w 1217130"/>
              <a:gd name="connsiteY402" fmla="*/ 692834 h 1216800"/>
              <a:gd name="connsiteX403" fmla="*/ 1205840 w 1217130"/>
              <a:gd name="connsiteY403" fmla="*/ 694394 h 1216800"/>
              <a:gd name="connsiteX404" fmla="*/ 1211164 w 1217130"/>
              <a:gd name="connsiteY404" fmla="*/ 679184 h 1216800"/>
              <a:gd name="connsiteX405" fmla="*/ 1212051 w 1217130"/>
              <a:gd name="connsiteY405" fmla="*/ 655672 h 1216800"/>
              <a:gd name="connsiteX406" fmla="*/ 1214119 w 1217130"/>
              <a:gd name="connsiteY406" fmla="*/ 651191 h 1216800"/>
              <a:gd name="connsiteX407" fmla="*/ 1194749 w 1217130"/>
              <a:gd name="connsiteY407" fmla="*/ 630829 h 1216800"/>
              <a:gd name="connsiteX408" fmla="*/ 1191842 w 1217130"/>
              <a:gd name="connsiteY408" fmla="*/ 637701 h 1216800"/>
              <a:gd name="connsiteX409" fmla="*/ 1190757 w 1217130"/>
              <a:gd name="connsiteY409" fmla="*/ 647687 h 1216800"/>
              <a:gd name="connsiteX410" fmla="*/ 1189357 w 1217130"/>
              <a:gd name="connsiteY410" fmla="*/ 643022 h 1216800"/>
              <a:gd name="connsiteX411" fmla="*/ 1188846 w 1217130"/>
              <a:gd name="connsiteY411" fmla="*/ 643680 h 1216800"/>
              <a:gd name="connsiteX412" fmla="*/ 1190314 w 1217130"/>
              <a:gd name="connsiteY412" fmla="*/ 648574 h 1216800"/>
              <a:gd name="connsiteX413" fmla="*/ 1189426 w 1217130"/>
              <a:gd name="connsiteY413" fmla="*/ 655672 h 1216800"/>
              <a:gd name="connsiteX414" fmla="*/ 1191201 w 1217130"/>
              <a:gd name="connsiteY414" fmla="*/ 661439 h 1216800"/>
              <a:gd name="connsiteX415" fmla="*/ 1192576 w 1217130"/>
              <a:gd name="connsiteY415" fmla="*/ 661363 h 1216800"/>
              <a:gd name="connsiteX416" fmla="*/ 1191644 w 1217130"/>
              <a:gd name="connsiteY416" fmla="*/ 658334 h 1216800"/>
              <a:gd name="connsiteX417" fmla="*/ 1192531 w 1217130"/>
              <a:gd name="connsiteY417" fmla="*/ 651236 h 1216800"/>
              <a:gd name="connsiteX418" fmla="*/ 1194749 w 1217130"/>
              <a:gd name="connsiteY418" fmla="*/ 630829 h 1216800"/>
              <a:gd name="connsiteX419" fmla="*/ 62480 w 1217130"/>
              <a:gd name="connsiteY419" fmla="*/ 413159 h 1216800"/>
              <a:gd name="connsiteX420" fmla="*/ 62701 w 1217130"/>
              <a:gd name="connsiteY420" fmla="*/ 413270 h 1216800"/>
              <a:gd name="connsiteX421" fmla="*/ 62722 w 1217130"/>
              <a:gd name="connsiteY421" fmla="*/ 413208 h 1216800"/>
              <a:gd name="connsiteX422" fmla="*/ 89245 w 1217130"/>
              <a:gd name="connsiteY422" fmla="*/ 349574 h 1216800"/>
              <a:gd name="connsiteX423" fmla="*/ 79485 w 1217130"/>
              <a:gd name="connsiteY423" fmla="*/ 367762 h 1216800"/>
              <a:gd name="connsiteX424" fmla="*/ 71500 w 1217130"/>
              <a:gd name="connsiteY424" fmla="*/ 374416 h 1216800"/>
              <a:gd name="connsiteX425" fmla="*/ 71481 w 1217130"/>
              <a:gd name="connsiteY425" fmla="*/ 374841 h 1216800"/>
              <a:gd name="connsiteX426" fmla="*/ 70709 w 1217130"/>
              <a:gd name="connsiteY426" fmla="*/ 391824 h 1216800"/>
              <a:gd name="connsiteX427" fmla="*/ 70731 w 1217130"/>
              <a:gd name="connsiteY427" fmla="*/ 391784 h 1216800"/>
              <a:gd name="connsiteX428" fmla="*/ 71500 w 1217130"/>
              <a:gd name="connsiteY428" fmla="*/ 374860 h 1216800"/>
              <a:gd name="connsiteX429" fmla="*/ 79485 w 1217130"/>
              <a:gd name="connsiteY429" fmla="*/ 368205 h 1216800"/>
              <a:gd name="connsiteX430" fmla="*/ 89245 w 1217130"/>
              <a:gd name="connsiteY430" fmla="*/ 350017 h 1216800"/>
              <a:gd name="connsiteX431" fmla="*/ 89578 w 1217130"/>
              <a:gd name="connsiteY431" fmla="*/ 350239 h 1216800"/>
              <a:gd name="connsiteX432" fmla="*/ 89744 w 1217130"/>
              <a:gd name="connsiteY432" fmla="*/ 349906 h 1216800"/>
              <a:gd name="connsiteX433" fmla="*/ 94568 w 1217130"/>
              <a:gd name="connsiteY433" fmla="*/ 310978 h 1216800"/>
              <a:gd name="connsiteX434" fmla="*/ 88357 w 1217130"/>
              <a:gd name="connsiteY434" fmla="*/ 315415 h 1216800"/>
              <a:gd name="connsiteX435" fmla="*/ 79042 w 1217130"/>
              <a:gd name="connsiteY435" fmla="*/ 334934 h 1216800"/>
              <a:gd name="connsiteX436" fmla="*/ 81173 w 1217130"/>
              <a:gd name="connsiteY436" fmla="*/ 336639 h 1216800"/>
              <a:gd name="connsiteX437" fmla="*/ 81242 w 1217130"/>
              <a:gd name="connsiteY437" fmla="*/ 336340 h 1216800"/>
              <a:gd name="connsiteX438" fmla="*/ 79485 w 1217130"/>
              <a:gd name="connsiteY438" fmla="*/ 334934 h 1216800"/>
              <a:gd name="connsiteX439" fmla="*/ 88801 w 1217130"/>
              <a:gd name="connsiteY439" fmla="*/ 315415 h 1216800"/>
              <a:gd name="connsiteX440" fmla="*/ 94301 w 1217130"/>
              <a:gd name="connsiteY440" fmla="*/ 311486 h 1216800"/>
              <a:gd name="connsiteX441" fmla="*/ 128727 w 1217130"/>
              <a:gd name="connsiteY441" fmla="*/ 285692 h 1216800"/>
              <a:gd name="connsiteX442" fmla="*/ 128167 w 1217130"/>
              <a:gd name="connsiteY442" fmla="*/ 286141 h 1216800"/>
              <a:gd name="connsiteX443" fmla="*/ 125788 w 1217130"/>
              <a:gd name="connsiteY443" fmla="*/ 295286 h 1216800"/>
              <a:gd name="connsiteX444" fmla="*/ 124291 w 1217130"/>
              <a:gd name="connsiteY444" fmla="*/ 299888 h 1216800"/>
              <a:gd name="connsiteX445" fmla="*/ 83478 w 1217130"/>
              <a:gd name="connsiteY445" fmla="*/ 374416 h 1216800"/>
              <a:gd name="connsiteX446" fmla="*/ 77710 w 1217130"/>
              <a:gd name="connsiteY446" fmla="*/ 392605 h 1216800"/>
              <a:gd name="connsiteX447" fmla="*/ 72387 w 1217130"/>
              <a:gd name="connsiteY447" fmla="*/ 411237 h 1216800"/>
              <a:gd name="connsiteX448" fmla="*/ 60853 w 1217130"/>
              <a:gd name="connsiteY448" fmla="*/ 450275 h 1216800"/>
              <a:gd name="connsiteX449" fmla="*/ 53311 w 1217130"/>
              <a:gd name="connsiteY449" fmla="*/ 476893 h 1216800"/>
              <a:gd name="connsiteX450" fmla="*/ 49762 w 1217130"/>
              <a:gd name="connsiteY450" fmla="*/ 496856 h 1216800"/>
              <a:gd name="connsiteX451" fmla="*/ 47988 w 1217130"/>
              <a:gd name="connsiteY451" fmla="*/ 507059 h 1216800"/>
              <a:gd name="connsiteX452" fmla="*/ 46657 w 1217130"/>
              <a:gd name="connsiteY452" fmla="*/ 517262 h 1216800"/>
              <a:gd name="connsiteX453" fmla="*/ 42665 w 1217130"/>
              <a:gd name="connsiteY453" fmla="*/ 544767 h 1216800"/>
              <a:gd name="connsiteX454" fmla="*/ 41333 w 1217130"/>
              <a:gd name="connsiteY454" fmla="*/ 561625 h 1216800"/>
              <a:gd name="connsiteX455" fmla="*/ 43552 w 1217130"/>
              <a:gd name="connsiteY455" fmla="*/ 579369 h 1216800"/>
              <a:gd name="connsiteX456" fmla="*/ 44591 w 1217130"/>
              <a:gd name="connsiteY456" fmla="*/ 569701 h 1216800"/>
              <a:gd name="connsiteX457" fmla="*/ 44439 w 1217130"/>
              <a:gd name="connsiteY457" fmla="*/ 566504 h 1216800"/>
              <a:gd name="connsiteX458" fmla="*/ 46214 w 1217130"/>
              <a:gd name="connsiteY458" fmla="*/ 547872 h 1216800"/>
              <a:gd name="connsiteX459" fmla="*/ 50206 w 1217130"/>
              <a:gd name="connsiteY459" fmla="*/ 520368 h 1216800"/>
              <a:gd name="connsiteX460" fmla="*/ 53372 w 1217130"/>
              <a:gd name="connsiteY460" fmla="*/ 516568 h 1216800"/>
              <a:gd name="connsiteX461" fmla="*/ 57971 w 1217130"/>
              <a:gd name="connsiteY461" fmla="*/ 485795 h 1216800"/>
              <a:gd name="connsiteX462" fmla="*/ 57748 w 1217130"/>
              <a:gd name="connsiteY462" fmla="*/ 480442 h 1216800"/>
              <a:gd name="connsiteX463" fmla="*/ 62130 w 1217130"/>
              <a:gd name="connsiteY463" fmla="*/ 467878 h 1216800"/>
              <a:gd name="connsiteX464" fmla="*/ 64738 w 1217130"/>
              <a:gd name="connsiteY464" fmla="*/ 457329 h 1216800"/>
              <a:gd name="connsiteX465" fmla="*/ 63958 w 1217130"/>
              <a:gd name="connsiteY465" fmla="*/ 459148 h 1216800"/>
              <a:gd name="connsiteX466" fmla="*/ 61297 w 1217130"/>
              <a:gd name="connsiteY466" fmla="*/ 458261 h 1216800"/>
              <a:gd name="connsiteX467" fmla="*/ 54642 w 1217130"/>
              <a:gd name="connsiteY467" fmla="*/ 477337 h 1216800"/>
              <a:gd name="connsiteX468" fmla="*/ 55086 w 1217130"/>
              <a:gd name="connsiteY468" fmla="*/ 487983 h 1216800"/>
              <a:gd name="connsiteX469" fmla="*/ 51980 w 1217130"/>
              <a:gd name="connsiteY469" fmla="*/ 508390 h 1216800"/>
              <a:gd name="connsiteX470" fmla="*/ 51537 w 1217130"/>
              <a:gd name="connsiteY470" fmla="*/ 511939 h 1216800"/>
              <a:gd name="connsiteX471" fmla="*/ 47101 w 1217130"/>
              <a:gd name="connsiteY471" fmla="*/ 517262 h 1216800"/>
              <a:gd name="connsiteX472" fmla="*/ 48431 w 1217130"/>
              <a:gd name="connsiteY472" fmla="*/ 507059 h 1216800"/>
              <a:gd name="connsiteX473" fmla="*/ 50206 w 1217130"/>
              <a:gd name="connsiteY473" fmla="*/ 496856 h 1216800"/>
              <a:gd name="connsiteX474" fmla="*/ 53755 w 1217130"/>
              <a:gd name="connsiteY474" fmla="*/ 476893 h 1216800"/>
              <a:gd name="connsiteX475" fmla="*/ 61297 w 1217130"/>
              <a:gd name="connsiteY475" fmla="*/ 450275 h 1216800"/>
              <a:gd name="connsiteX476" fmla="*/ 72831 w 1217130"/>
              <a:gd name="connsiteY476" fmla="*/ 411237 h 1216800"/>
              <a:gd name="connsiteX477" fmla="*/ 78154 w 1217130"/>
              <a:gd name="connsiteY477" fmla="*/ 392605 h 1216800"/>
              <a:gd name="connsiteX478" fmla="*/ 83921 w 1217130"/>
              <a:gd name="connsiteY478" fmla="*/ 374416 h 1216800"/>
              <a:gd name="connsiteX479" fmla="*/ 124734 w 1217130"/>
              <a:gd name="connsiteY479" fmla="*/ 299888 h 1216800"/>
              <a:gd name="connsiteX480" fmla="*/ 128727 w 1217130"/>
              <a:gd name="connsiteY480" fmla="*/ 285692 h 1216800"/>
              <a:gd name="connsiteX481" fmla="*/ 136712 w 1217130"/>
              <a:gd name="connsiteY481" fmla="*/ 241330 h 1216800"/>
              <a:gd name="connsiteX482" fmla="*/ 138930 w 1217130"/>
              <a:gd name="connsiteY482" fmla="*/ 243105 h 1216800"/>
              <a:gd name="connsiteX483" fmla="*/ 138930 w 1217130"/>
              <a:gd name="connsiteY483" fmla="*/ 243104 h 1216800"/>
              <a:gd name="connsiteX484" fmla="*/ 136713 w 1217130"/>
              <a:gd name="connsiteY484" fmla="*/ 241330 h 1216800"/>
              <a:gd name="connsiteX485" fmla="*/ 216650 w 1217130"/>
              <a:gd name="connsiteY485" fmla="*/ 178171 h 1216800"/>
              <a:gd name="connsiteX486" fmla="*/ 216565 w 1217130"/>
              <a:gd name="connsiteY486" fmla="*/ 178239 h 1216800"/>
              <a:gd name="connsiteX487" fmla="*/ 216306 w 1217130"/>
              <a:gd name="connsiteY487" fmla="*/ 178531 h 1216800"/>
              <a:gd name="connsiteX488" fmla="*/ 212682 w 1217130"/>
              <a:gd name="connsiteY488" fmla="*/ 182328 h 1216800"/>
              <a:gd name="connsiteX489" fmla="*/ 211766 w 1217130"/>
              <a:gd name="connsiteY489" fmla="*/ 183661 h 1216800"/>
              <a:gd name="connsiteX490" fmla="*/ 211168 w 1217130"/>
              <a:gd name="connsiteY490" fmla="*/ 184337 h 1216800"/>
              <a:gd name="connsiteX491" fmla="*/ 208579 w 1217130"/>
              <a:gd name="connsiteY491" fmla="*/ 188096 h 1216800"/>
              <a:gd name="connsiteX492" fmla="*/ 181518 w 1217130"/>
              <a:gd name="connsiteY492" fmla="*/ 220036 h 1216800"/>
              <a:gd name="connsiteX493" fmla="*/ 173977 w 1217130"/>
              <a:gd name="connsiteY493" fmla="*/ 228909 h 1216800"/>
              <a:gd name="connsiteX494" fmla="*/ 166435 w 1217130"/>
              <a:gd name="connsiteY494" fmla="*/ 238224 h 1216800"/>
              <a:gd name="connsiteX495" fmla="*/ 133101 w 1217130"/>
              <a:gd name="connsiteY495" fmla="*/ 275067 h 1216800"/>
              <a:gd name="connsiteX496" fmla="*/ 166879 w 1217130"/>
              <a:gd name="connsiteY496" fmla="*/ 237781 h 1216800"/>
              <a:gd name="connsiteX497" fmla="*/ 174420 w 1217130"/>
              <a:gd name="connsiteY497" fmla="*/ 228465 h 1216800"/>
              <a:gd name="connsiteX498" fmla="*/ 181962 w 1217130"/>
              <a:gd name="connsiteY498" fmla="*/ 219592 h 1216800"/>
              <a:gd name="connsiteX499" fmla="*/ 209022 w 1217130"/>
              <a:gd name="connsiteY499" fmla="*/ 187652 h 1216800"/>
              <a:gd name="connsiteX500" fmla="*/ 211766 w 1217130"/>
              <a:gd name="connsiteY500" fmla="*/ 183661 h 1216800"/>
              <a:gd name="connsiteX501" fmla="*/ 216306 w 1217130"/>
              <a:gd name="connsiteY501" fmla="*/ 178531 h 1216800"/>
              <a:gd name="connsiteX502" fmla="*/ 227911 w 1217130"/>
              <a:gd name="connsiteY502" fmla="*/ 147580 h 1216800"/>
              <a:gd name="connsiteX503" fmla="*/ 224082 w 1217130"/>
              <a:gd name="connsiteY503" fmla="*/ 148914 h 1216800"/>
              <a:gd name="connsiteX504" fmla="*/ 221235 w 1217130"/>
              <a:gd name="connsiteY504" fmla="*/ 149971 h 1216800"/>
              <a:gd name="connsiteX505" fmla="*/ 220557 w 1217130"/>
              <a:gd name="connsiteY505" fmla="*/ 150831 h 1216800"/>
              <a:gd name="connsiteX506" fmla="*/ 215677 w 1217130"/>
              <a:gd name="connsiteY506" fmla="*/ 155267 h 1216800"/>
              <a:gd name="connsiteX507" fmla="*/ 203256 w 1217130"/>
              <a:gd name="connsiteY507" fmla="*/ 163252 h 1216800"/>
              <a:gd name="connsiteX508" fmla="*/ 194827 w 1217130"/>
              <a:gd name="connsiteY508" fmla="*/ 172569 h 1216800"/>
              <a:gd name="connsiteX509" fmla="*/ 186842 w 1217130"/>
              <a:gd name="connsiteY509" fmla="*/ 181884 h 1216800"/>
              <a:gd name="connsiteX510" fmla="*/ 181518 w 1217130"/>
              <a:gd name="connsiteY510" fmla="*/ 186764 h 1216800"/>
              <a:gd name="connsiteX511" fmla="*/ 181337 w 1217130"/>
              <a:gd name="connsiteY511" fmla="*/ 186538 h 1216800"/>
              <a:gd name="connsiteX512" fmla="*/ 176306 w 1217130"/>
              <a:gd name="connsiteY512" fmla="*/ 192587 h 1216800"/>
              <a:gd name="connsiteX513" fmla="*/ 167766 w 1217130"/>
              <a:gd name="connsiteY513" fmla="*/ 203179 h 1216800"/>
              <a:gd name="connsiteX514" fmla="*/ 154014 w 1217130"/>
              <a:gd name="connsiteY514" fmla="*/ 218262 h 1216800"/>
              <a:gd name="connsiteX515" fmla="*/ 156232 w 1217130"/>
              <a:gd name="connsiteY515" fmla="*/ 220923 h 1216800"/>
              <a:gd name="connsiteX516" fmla="*/ 156274 w 1217130"/>
              <a:gd name="connsiteY516" fmla="*/ 220886 h 1216800"/>
              <a:gd name="connsiteX517" fmla="*/ 154457 w 1217130"/>
              <a:gd name="connsiteY517" fmla="*/ 218705 h 1216800"/>
              <a:gd name="connsiteX518" fmla="*/ 168209 w 1217130"/>
              <a:gd name="connsiteY518" fmla="*/ 203622 h 1216800"/>
              <a:gd name="connsiteX519" fmla="*/ 181962 w 1217130"/>
              <a:gd name="connsiteY519" fmla="*/ 186764 h 1216800"/>
              <a:gd name="connsiteX520" fmla="*/ 187285 w 1217130"/>
              <a:gd name="connsiteY520" fmla="*/ 181885 h 1216800"/>
              <a:gd name="connsiteX521" fmla="*/ 195270 w 1217130"/>
              <a:gd name="connsiteY521" fmla="*/ 172569 h 1216800"/>
              <a:gd name="connsiteX522" fmla="*/ 203699 w 1217130"/>
              <a:gd name="connsiteY522" fmla="*/ 163253 h 1216800"/>
              <a:gd name="connsiteX523" fmla="*/ 216120 w 1217130"/>
              <a:gd name="connsiteY523" fmla="*/ 155268 h 1216800"/>
              <a:gd name="connsiteX524" fmla="*/ 221000 w 1217130"/>
              <a:gd name="connsiteY524" fmla="*/ 150831 h 1216800"/>
              <a:gd name="connsiteX525" fmla="*/ 226324 w 1217130"/>
              <a:gd name="connsiteY525" fmla="*/ 148835 h 1216800"/>
              <a:gd name="connsiteX526" fmla="*/ 228004 w 1217130"/>
              <a:gd name="connsiteY526" fmla="*/ 148314 h 1216800"/>
              <a:gd name="connsiteX527" fmla="*/ 870462 w 1217130"/>
              <a:gd name="connsiteY527" fmla="*/ 67431 h 1216800"/>
              <a:gd name="connsiteX528" fmla="*/ 893087 w 1217130"/>
              <a:gd name="connsiteY528" fmla="*/ 77634 h 1216800"/>
              <a:gd name="connsiteX529" fmla="*/ 902846 w 1217130"/>
              <a:gd name="connsiteY529" fmla="*/ 85619 h 1216800"/>
              <a:gd name="connsiteX530" fmla="*/ 881109 w 1217130"/>
              <a:gd name="connsiteY530" fmla="*/ 74972 h 1216800"/>
              <a:gd name="connsiteX531" fmla="*/ 870462 w 1217130"/>
              <a:gd name="connsiteY531" fmla="*/ 67431 h 1216800"/>
              <a:gd name="connsiteX532" fmla="*/ 796821 w 1217130"/>
              <a:gd name="connsiteY532" fmla="*/ 35046 h 1216800"/>
              <a:gd name="connsiteX533" fmla="*/ 814566 w 1217130"/>
              <a:gd name="connsiteY533" fmla="*/ 39038 h 1216800"/>
              <a:gd name="connsiteX534" fmla="*/ 839409 w 1217130"/>
              <a:gd name="connsiteY534" fmla="*/ 51460 h 1216800"/>
              <a:gd name="connsiteX535" fmla="*/ 796821 w 1217130"/>
              <a:gd name="connsiteY535" fmla="*/ 35046 h 1216800"/>
              <a:gd name="connsiteX536" fmla="*/ 529761 w 1217130"/>
              <a:gd name="connsiteY536" fmla="*/ 32107 h 1216800"/>
              <a:gd name="connsiteX537" fmla="*/ 520445 w 1217130"/>
              <a:gd name="connsiteY537" fmla="*/ 33271 h 1216800"/>
              <a:gd name="connsiteX538" fmla="*/ 500482 w 1217130"/>
              <a:gd name="connsiteY538" fmla="*/ 35933 h 1216800"/>
              <a:gd name="connsiteX539" fmla="*/ 480963 w 1217130"/>
              <a:gd name="connsiteY539" fmla="*/ 40369 h 1216800"/>
              <a:gd name="connsiteX540" fmla="*/ 472534 w 1217130"/>
              <a:gd name="connsiteY540" fmla="*/ 43031 h 1216800"/>
              <a:gd name="connsiteX541" fmla="*/ 462774 w 1217130"/>
              <a:gd name="connsiteY541" fmla="*/ 45693 h 1216800"/>
              <a:gd name="connsiteX542" fmla="*/ 441418 w 1217130"/>
              <a:gd name="connsiteY542" fmla="*/ 49888 h 1216800"/>
              <a:gd name="connsiteX543" fmla="*/ 437488 w 1217130"/>
              <a:gd name="connsiteY543" fmla="*/ 51460 h 1216800"/>
              <a:gd name="connsiteX544" fmla="*/ 410427 w 1217130"/>
              <a:gd name="connsiteY544" fmla="*/ 60776 h 1216800"/>
              <a:gd name="connsiteX545" fmla="*/ 383810 w 1217130"/>
              <a:gd name="connsiteY545" fmla="*/ 71423 h 1216800"/>
              <a:gd name="connsiteX546" fmla="*/ 365178 w 1217130"/>
              <a:gd name="connsiteY546" fmla="*/ 79852 h 1216800"/>
              <a:gd name="connsiteX547" fmla="*/ 352756 w 1217130"/>
              <a:gd name="connsiteY547" fmla="*/ 84732 h 1216800"/>
              <a:gd name="connsiteX548" fmla="*/ 322146 w 1217130"/>
              <a:gd name="connsiteY548" fmla="*/ 98927 h 1216800"/>
              <a:gd name="connsiteX549" fmla="*/ 307507 w 1217130"/>
              <a:gd name="connsiteY549" fmla="*/ 108244 h 1216800"/>
              <a:gd name="connsiteX550" fmla="*/ 293311 w 1217130"/>
              <a:gd name="connsiteY550" fmla="*/ 117560 h 1216800"/>
              <a:gd name="connsiteX551" fmla="*/ 270686 w 1217130"/>
              <a:gd name="connsiteY551" fmla="*/ 134417 h 1216800"/>
              <a:gd name="connsiteX552" fmla="*/ 249392 w 1217130"/>
              <a:gd name="connsiteY552" fmla="*/ 151275 h 1216800"/>
              <a:gd name="connsiteX553" fmla="*/ 229013 w 1217130"/>
              <a:gd name="connsiteY553" fmla="*/ 169053 h 1216800"/>
              <a:gd name="connsiteX554" fmla="*/ 230760 w 1217130"/>
              <a:gd name="connsiteY554" fmla="*/ 171238 h 1216800"/>
              <a:gd name="connsiteX555" fmla="*/ 235085 w 1217130"/>
              <a:gd name="connsiteY555" fmla="*/ 168271 h 1216800"/>
              <a:gd name="connsiteX556" fmla="*/ 238767 w 1217130"/>
              <a:gd name="connsiteY556" fmla="*/ 165527 h 1216800"/>
              <a:gd name="connsiteX557" fmla="*/ 252054 w 1217130"/>
              <a:gd name="connsiteY557" fmla="*/ 153936 h 1216800"/>
              <a:gd name="connsiteX558" fmla="*/ 273348 w 1217130"/>
              <a:gd name="connsiteY558" fmla="*/ 137079 h 1216800"/>
              <a:gd name="connsiteX559" fmla="*/ 295972 w 1217130"/>
              <a:gd name="connsiteY559" fmla="*/ 120221 h 1216800"/>
              <a:gd name="connsiteX560" fmla="*/ 310168 w 1217130"/>
              <a:gd name="connsiteY560" fmla="*/ 110905 h 1216800"/>
              <a:gd name="connsiteX561" fmla="*/ 324808 w 1217130"/>
              <a:gd name="connsiteY561" fmla="*/ 101589 h 1216800"/>
              <a:gd name="connsiteX562" fmla="*/ 355417 w 1217130"/>
              <a:gd name="connsiteY562" fmla="*/ 87393 h 1216800"/>
              <a:gd name="connsiteX563" fmla="*/ 367395 w 1217130"/>
              <a:gd name="connsiteY563" fmla="*/ 81183 h 1216800"/>
              <a:gd name="connsiteX564" fmla="*/ 386028 w 1217130"/>
              <a:gd name="connsiteY564" fmla="*/ 72754 h 1216800"/>
              <a:gd name="connsiteX565" fmla="*/ 412645 w 1217130"/>
              <a:gd name="connsiteY565" fmla="*/ 62107 h 1216800"/>
              <a:gd name="connsiteX566" fmla="*/ 439706 w 1217130"/>
              <a:gd name="connsiteY566" fmla="*/ 52791 h 1216800"/>
              <a:gd name="connsiteX567" fmla="*/ 451073 w 1217130"/>
              <a:gd name="connsiteY567" fmla="*/ 50558 h 1216800"/>
              <a:gd name="connsiteX568" fmla="*/ 456564 w 1217130"/>
              <a:gd name="connsiteY568" fmla="*/ 48682 h 1216800"/>
              <a:gd name="connsiteX569" fmla="*/ 531305 w 1217130"/>
              <a:gd name="connsiteY569" fmla="*/ 32557 h 1216800"/>
              <a:gd name="connsiteX570" fmla="*/ 688411 w 1217130"/>
              <a:gd name="connsiteY570" fmla="*/ 22569 h 1216800"/>
              <a:gd name="connsiteX571" fmla="*/ 697893 w 1217130"/>
              <a:gd name="connsiteY571" fmla="*/ 23512 h 1216800"/>
              <a:gd name="connsiteX572" fmla="*/ 710759 w 1217130"/>
              <a:gd name="connsiteY572" fmla="*/ 27948 h 1216800"/>
              <a:gd name="connsiteX573" fmla="*/ 700999 w 1217130"/>
              <a:gd name="connsiteY573" fmla="*/ 26617 h 1216800"/>
              <a:gd name="connsiteX574" fmla="*/ 680592 w 1217130"/>
              <a:gd name="connsiteY574" fmla="*/ 22625 h 1216800"/>
              <a:gd name="connsiteX575" fmla="*/ 688411 w 1217130"/>
              <a:gd name="connsiteY575" fmla="*/ 22569 h 1216800"/>
              <a:gd name="connsiteX576" fmla="*/ 740038 w 1217130"/>
              <a:gd name="connsiteY576" fmla="*/ 19076 h 1216800"/>
              <a:gd name="connsiteX577" fmla="*/ 758226 w 1217130"/>
              <a:gd name="connsiteY577" fmla="*/ 20406 h 1216800"/>
              <a:gd name="connsiteX578" fmla="*/ 780407 w 1217130"/>
              <a:gd name="connsiteY578" fmla="*/ 29279 h 1216800"/>
              <a:gd name="connsiteX579" fmla="*/ 752902 w 1217130"/>
              <a:gd name="connsiteY579" fmla="*/ 24399 h 1216800"/>
              <a:gd name="connsiteX580" fmla="*/ 740038 w 1217130"/>
              <a:gd name="connsiteY580" fmla="*/ 19076 h 1216800"/>
              <a:gd name="connsiteX581" fmla="*/ 591646 w 1217130"/>
              <a:gd name="connsiteY581" fmla="*/ 18965 h 1216800"/>
              <a:gd name="connsiteX582" fmla="*/ 540408 w 1217130"/>
              <a:gd name="connsiteY582" fmla="*/ 21737 h 1216800"/>
              <a:gd name="connsiteX583" fmla="*/ 504918 w 1217130"/>
              <a:gd name="connsiteY583" fmla="*/ 26617 h 1216800"/>
              <a:gd name="connsiteX584" fmla="*/ 488061 w 1217130"/>
              <a:gd name="connsiteY584" fmla="*/ 31053 h 1216800"/>
              <a:gd name="connsiteX585" fmla="*/ 473421 w 1217130"/>
              <a:gd name="connsiteY585" fmla="*/ 36377 h 1216800"/>
              <a:gd name="connsiteX586" fmla="*/ 453014 w 1217130"/>
              <a:gd name="connsiteY586" fmla="*/ 39038 h 1216800"/>
              <a:gd name="connsiteX587" fmla="*/ 375824 w 1217130"/>
              <a:gd name="connsiteY587" fmla="*/ 68761 h 1216800"/>
              <a:gd name="connsiteX588" fmla="*/ 347876 w 1217130"/>
              <a:gd name="connsiteY588" fmla="*/ 81183 h 1216800"/>
              <a:gd name="connsiteX589" fmla="*/ 339447 w 1217130"/>
              <a:gd name="connsiteY589" fmla="*/ 84288 h 1216800"/>
              <a:gd name="connsiteX590" fmla="*/ 331906 w 1217130"/>
              <a:gd name="connsiteY590" fmla="*/ 88281 h 1216800"/>
              <a:gd name="connsiteX591" fmla="*/ 317710 w 1217130"/>
              <a:gd name="connsiteY591" fmla="*/ 95822 h 1216800"/>
              <a:gd name="connsiteX592" fmla="*/ 295529 w 1217130"/>
              <a:gd name="connsiteY592" fmla="*/ 107356 h 1216800"/>
              <a:gd name="connsiteX593" fmla="*/ 278671 w 1217130"/>
              <a:gd name="connsiteY593" fmla="*/ 120665 h 1216800"/>
              <a:gd name="connsiteX594" fmla="*/ 229873 w 1217130"/>
              <a:gd name="connsiteY594" fmla="*/ 158816 h 1216800"/>
              <a:gd name="connsiteX595" fmla="*/ 219675 w 1217130"/>
              <a:gd name="connsiteY595" fmla="*/ 167684 h 1216800"/>
              <a:gd name="connsiteX596" fmla="*/ 209698 w 1217130"/>
              <a:gd name="connsiteY596" fmla="*/ 176793 h 1216800"/>
              <a:gd name="connsiteX597" fmla="*/ 209910 w 1217130"/>
              <a:gd name="connsiteY597" fmla="*/ 177005 h 1216800"/>
              <a:gd name="connsiteX598" fmla="*/ 133163 w 1217130"/>
              <a:gd name="connsiteY598" fmla="*/ 267060 h 1216800"/>
              <a:gd name="connsiteX599" fmla="*/ 117636 w 1217130"/>
              <a:gd name="connsiteY599" fmla="*/ 288353 h 1216800"/>
              <a:gd name="connsiteX600" fmla="*/ 110538 w 1217130"/>
              <a:gd name="connsiteY600" fmla="*/ 301219 h 1216800"/>
              <a:gd name="connsiteX601" fmla="*/ 103440 w 1217130"/>
              <a:gd name="connsiteY601" fmla="*/ 313196 h 1216800"/>
              <a:gd name="connsiteX602" fmla="*/ 90132 w 1217130"/>
              <a:gd name="connsiteY602" fmla="*/ 338039 h 1216800"/>
              <a:gd name="connsiteX603" fmla="*/ 75655 w 1217130"/>
              <a:gd name="connsiteY603" fmla="*/ 360851 h 1216800"/>
              <a:gd name="connsiteX604" fmla="*/ 75493 w 1217130"/>
              <a:gd name="connsiteY604" fmla="*/ 361551 h 1216800"/>
              <a:gd name="connsiteX605" fmla="*/ 70612 w 1217130"/>
              <a:gd name="connsiteY605" fmla="*/ 374860 h 1216800"/>
              <a:gd name="connsiteX606" fmla="*/ 67063 w 1217130"/>
              <a:gd name="connsiteY606" fmla="*/ 381070 h 1216800"/>
              <a:gd name="connsiteX607" fmla="*/ 66176 w 1217130"/>
              <a:gd name="connsiteY607" fmla="*/ 381958 h 1216800"/>
              <a:gd name="connsiteX608" fmla="*/ 62239 w 1217130"/>
              <a:gd name="connsiteY608" fmla="*/ 395045 h 1216800"/>
              <a:gd name="connsiteX609" fmla="*/ 61297 w 1217130"/>
              <a:gd name="connsiteY609" fmla="*/ 402808 h 1216800"/>
              <a:gd name="connsiteX610" fmla="*/ 60409 w 1217130"/>
              <a:gd name="connsiteY610" fmla="*/ 413898 h 1216800"/>
              <a:gd name="connsiteX611" fmla="*/ 54199 w 1217130"/>
              <a:gd name="connsiteY611" fmla="*/ 432087 h 1216800"/>
              <a:gd name="connsiteX612" fmla="*/ 48431 w 1217130"/>
              <a:gd name="connsiteY612" fmla="*/ 450275 h 1216800"/>
              <a:gd name="connsiteX613" fmla="*/ 42221 w 1217130"/>
              <a:gd name="connsiteY613" fmla="*/ 476893 h 1216800"/>
              <a:gd name="connsiteX614" fmla="*/ 38672 w 1217130"/>
              <a:gd name="connsiteY614" fmla="*/ 501292 h 1216800"/>
              <a:gd name="connsiteX615" fmla="*/ 36454 w 1217130"/>
              <a:gd name="connsiteY615" fmla="*/ 525691 h 1216800"/>
              <a:gd name="connsiteX616" fmla="*/ 39559 w 1217130"/>
              <a:gd name="connsiteY616" fmla="*/ 508833 h 1216800"/>
              <a:gd name="connsiteX617" fmla="*/ 39847 w 1217130"/>
              <a:gd name="connsiteY617" fmla="*/ 507442 h 1216800"/>
              <a:gd name="connsiteX618" fmla="*/ 40446 w 1217130"/>
              <a:gd name="connsiteY618" fmla="*/ 500848 h 1216800"/>
              <a:gd name="connsiteX619" fmla="*/ 43995 w 1217130"/>
              <a:gd name="connsiteY619" fmla="*/ 476449 h 1216800"/>
              <a:gd name="connsiteX620" fmla="*/ 45106 w 1217130"/>
              <a:gd name="connsiteY620" fmla="*/ 476820 h 1216800"/>
              <a:gd name="connsiteX621" fmla="*/ 45203 w 1217130"/>
              <a:gd name="connsiteY621" fmla="*/ 476408 h 1216800"/>
              <a:gd name="connsiteX622" fmla="*/ 43996 w 1217130"/>
              <a:gd name="connsiteY622" fmla="*/ 476005 h 1216800"/>
              <a:gd name="connsiteX623" fmla="*/ 50206 w 1217130"/>
              <a:gd name="connsiteY623" fmla="*/ 449388 h 1216800"/>
              <a:gd name="connsiteX624" fmla="*/ 55973 w 1217130"/>
              <a:gd name="connsiteY624" fmla="*/ 431199 h 1216800"/>
              <a:gd name="connsiteX625" fmla="*/ 62155 w 1217130"/>
              <a:gd name="connsiteY625" fmla="*/ 413095 h 1216800"/>
              <a:gd name="connsiteX626" fmla="*/ 61741 w 1217130"/>
              <a:gd name="connsiteY626" fmla="*/ 413011 h 1216800"/>
              <a:gd name="connsiteX627" fmla="*/ 62628 w 1217130"/>
              <a:gd name="connsiteY627" fmla="*/ 401921 h 1216800"/>
              <a:gd name="connsiteX628" fmla="*/ 67507 w 1217130"/>
              <a:gd name="connsiteY628" fmla="*/ 381070 h 1216800"/>
              <a:gd name="connsiteX629" fmla="*/ 71056 w 1217130"/>
              <a:gd name="connsiteY629" fmla="*/ 374860 h 1216800"/>
              <a:gd name="connsiteX630" fmla="*/ 71176 w 1217130"/>
              <a:gd name="connsiteY630" fmla="*/ 374536 h 1216800"/>
              <a:gd name="connsiteX631" fmla="*/ 75936 w 1217130"/>
              <a:gd name="connsiteY631" fmla="*/ 361551 h 1216800"/>
              <a:gd name="connsiteX632" fmla="*/ 90576 w 1217130"/>
              <a:gd name="connsiteY632" fmla="*/ 338483 h 1216800"/>
              <a:gd name="connsiteX633" fmla="*/ 103884 w 1217130"/>
              <a:gd name="connsiteY633" fmla="*/ 313640 h 1216800"/>
              <a:gd name="connsiteX634" fmla="*/ 110982 w 1217130"/>
              <a:gd name="connsiteY634" fmla="*/ 301663 h 1216800"/>
              <a:gd name="connsiteX635" fmla="*/ 118080 w 1217130"/>
              <a:gd name="connsiteY635" fmla="*/ 288797 h 1216800"/>
              <a:gd name="connsiteX636" fmla="*/ 133607 w 1217130"/>
              <a:gd name="connsiteY636" fmla="*/ 267503 h 1216800"/>
              <a:gd name="connsiteX637" fmla="*/ 210353 w 1217130"/>
              <a:gd name="connsiteY637" fmla="*/ 177449 h 1216800"/>
              <a:gd name="connsiteX638" fmla="*/ 230760 w 1217130"/>
              <a:gd name="connsiteY638" fmla="*/ 158817 h 1216800"/>
              <a:gd name="connsiteX639" fmla="*/ 279558 w 1217130"/>
              <a:gd name="connsiteY639" fmla="*/ 120665 h 1216800"/>
              <a:gd name="connsiteX640" fmla="*/ 296416 w 1217130"/>
              <a:gd name="connsiteY640" fmla="*/ 107356 h 1216800"/>
              <a:gd name="connsiteX641" fmla="*/ 318597 w 1217130"/>
              <a:gd name="connsiteY641" fmla="*/ 95822 h 1216800"/>
              <a:gd name="connsiteX642" fmla="*/ 332793 w 1217130"/>
              <a:gd name="connsiteY642" fmla="*/ 88281 h 1216800"/>
              <a:gd name="connsiteX643" fmla="*/ 340335 w 1217130"/>
              <a:gd name="connsiteY643" fmla="*/ 84288 h 1216800"/>
              <a:gd name="connsiteX644" fmla="*/ 348763 w 1217130"/>
              <a:gd name="connsiteY644" fmla="*/ 81183 h 1216800"/>
              <a:gd name="connsiteX645" fmla="*/ 376712 w 1217130"/>
              <a:gd name="connsiteY645" fmla="*/ 68761 h 1216800"/>
              <a:gd name="connsiteX646" fmla="*/ 453902 w 1217130"/>
              <a:gd name="connsiteY646" fmla="*/ 39039 h 1216800"/>
              <a:gd name="connsiteX647" fmla="*/ 474308 w 1217130"/>
              <a:gd name="connsiteY647" fmla="*/ 36377 h 1216800"/>
              <a:gd name="connsiteX648" fmla="*/ 488948 w 1217130"/>
              <a:gd name="connsiteY648" fmla="*/ 31054 h 1216800"/>
              <a:gd name="connsiteX649" fmla="*/ 505805 w 1217130"/>
              <a:gd name="connsiteY649" fmla="*/ 26617 h 1216800"/>
              <a:gd name="connsiteX650" fmla="*/ 541295 w 1217130"/>
              <a:gd name="connsiteY650" fmla="*/ 21737 h 1216800"/>
              <a:gd name="connsiteX651" fmla="*/ 592534 w 1217130"/>
              <a:gd name="connsiteY651" fmla="*/ 19131 h 1216800"/>
              <a:gd name="connsiteX652" fmla="*/ 633717 w 1217130"/>
              <a:gd name="connsiteY652" fmla="*/ 20513 h 1216800"/>
              <a:gd name="connsiteX653" fmla="*/ 653975 w 1217130"/>
              <a:gd name="connsiteY653" fmla="*/ 0 h 1216800"/>
              <a:gd name="connsiteX654" fmla="*/ 674825 w 1217130"/>
              <a:gd name="connsiteY654" fmla="*/ 1331 h 1216800"/>
              <a:gd name="connsiteX655" fmla="*/ 696119 w 1217130"/>
              <a:gd name="connsiteY655" fmla="*/ 3549 h 1216800"/>
              <a:gd name="connsiteX656" fmla="*/ 710315 w 1217130"/>
              <a:gd name="connsiteY656" fmla="*/ 7098 h 1216800"/>
              <a:gd name="connsiteX657" fmla="*/ 719631 w 1217130"/>
              <a:gd name="connsiteY657" fmla="*/ 11534 h 1216800"/>
              <a:gd name="connsiteX658" fmla="*/ 731165 w 1217130"/>
              <a:gd name="connsiteY658" fmla="*/ 9316 h 1216800"/>
              <a:gd name="connsiteX659" fmla="*/ 748466 w 1217130"/>
              <a:gd name="connsiteY659" fmla="*/ 13309 h 1216800"/>
              <a:gd name="connsiteX660" fmla="*/ 759113 w 1217130"/>
              <a:gd name="connsiteY660" fmla="*/ 16414 h 1216800"/>
              <a:gd name="connsiteX661" fmla="*/ 758670 w 1217130"/>
              <a:gd name="connsiteY661" fmla="*/ 16858 h 1216800"/>
              <a:gd name="connsiteX662" fmla="*/ 758226 w 1217130"/>
              <a:gd name="connsiteY662" fmla="*/ 19963 h 1216800"/>
              <a:gd name="connsiteX663" fmla="*/ 740038 w 1217130"/>
              <a:gd name="connsiteY663" fmla="*/ 18632 h 1216800"/>
              <a:gd name="connsiteX664" fmla="*/ 733827 w 1217130"/>
              <a:gd name="connsiteY664" fmla="*/ 16858 h 1216800"/>
              <a:gd name="connsiteX665" fmla="*/ 727616 w 1217130"/>
              <a:gd name="connsiteY665" fmla="*/ 15527 h 1216800"/>
              <a:gd name="connsiteX666" fmla="*/ 715638 w 1217130"/>
              <a:gd name="connsiteY666" fmla="*/ 12865 h 1216800"/>
              <a:gd name="connsiteX667" fmla="*/ 703661 w 1217130"/>
              <a:gd name="connsiteY667" fmla="*/ 10203 h 1216800"/>
              <a:gd name="connsiteX668" fmla="*/ 691239 w 1217130"/>
              <a:gd name="connsiteY668" fmla="*/ 8429 h 1216800"/>
              <a:gd name="connsiteX669" fmla="*/ 677487 w 1217130"/>
              <a:gd name="connsiteY669" fmla="*/ 8429 h 1216800"/>
              <a:gd name="connsiteX670" fmla="*/ 666396 w 1217130"/>
              <a:gd name="connsiteY670" fmla="*/ 8429 h 1216800"/>
              <a:gd name="connsiteX671" fmla="*/ 649095 w 1217130"/>
              <a:gd name="connsiteY671" fmla="*/ 8429 h 1216800"/>
              <a:gd name="connsiteX672" fmla="*/ 648283 w 1217130"/>
              <a:gd name="connsiteY672" fmla="*/ 8169 h 1216800"/>
              <a:gd name="connsiteX673" fmla="*/ 640666 w 1217130"/>
              <a:gd name="connsiteY673" fmla="*/ 11978 h 1216800"/>
              <a:gd name="connsiteX674" fmla="*/ 643328 w 1217130"/>
              <a:gd name="connsiteY674" fmla="*/ 16414 h 1216800"/>
              <a:gd name="connsiteX675" fmla="*/ 669945 w 1217130"/>
              <a:gd name="connsiteY675" fmla="*/ 21737 h 1216800"/>
              <a:gd name="connsiteX676" fmla="*/ 658101 w 1217130"/>
              <a:gd name="connsiteY676" fmla="*/ 21944 h 1216800"/>
              <a:gd name="connsiteX677" fmla="*/ 658300 w 1217130"/>
              <a:gd name="connsiteY677" fmla="*/ 21959 h 1216800"/>
              <a:gd name="connsiteX678" fmla="*/ 670833 w 1217130"/>
              <a:gd name="connsiteY678" fmla="*/ 21737 h 1216800"/>
              <a:gd name="connsiteX679" fmla="*/ 681480 w 1217130"/>
              <a:gd name="connsiteY679" fmla="*/ 23068 h 1216800"/>
              <a:gd name="connsiteX680" fmla="*/ 701886 w 1217130"/>
              <a:gd name="connsiteY680" fmla="*/ 27061 h 1216800"/>
              <a:gd name="connsiteX681" fmla="*/ 711646 w 1217130"/>
              <a:gd name="connsiteY681" fmla="*/ 28392 h 1216800"/>
              <a:gd name="connsiteX682" fmla="*/ 728060 w 1217130"/>
              <a:gd name="connsiteY682" fmla="*/ 31941 h 1216800"/>
              <a:gd name="connsiteX683" fmla="*/ 744918 w 1217130"/>
              <a:gd name="connsiteY683" fmla="*/ 35490 h 1216800"/>
              <a:gd name="connsiteX684" fmla="*/ 761331 w 1217130"/>
              <a:gd name="connsiteY684" fmla="*/ 39482 h 1216800"/>
              <a:gd name="connsiteX685" fmla="*/ 777746 w 1217130"/>
              <a:gd name="connsiteY685" fmla="*/ 44362 h 1216800"/>
              <a:gd name="connsiteX686" fmla="*/ 785731 w 1217130"/>
              <a:gd name="connsiteY686" fmla="*/ 46580 h 1216800"/>
              <a:gd name="connsiteX687" fmla="*/ 793716 w 1217130"/>
              <a:gd name="connsiteY687" fmla="*/ 49242 h 1216800"/>
              <a:gd name="connsiteX688" fmla="*/ 793819 w 1217130"/>
              <a:gd name="connsiteY688" fmla="*/ 49336 h 1216800"/>
              <a:gd name="connsiteX689" fmla="*/ 799545 w 1217130"/>
              <a:gd name="connsiteY689" fmla="*/ 50323 h 1216800"/>
              <a:gd name="connsiteX690" fmla="*/ 813422 w 1217130"/>
              <a:gd name="connsiteY690" fmla="*/ 55480 h 1216800"/>
              <a:gd name="connsiteX691" fmla="*/ 815361 w 1217130"/>
              <a:gd name="connsiteY691" fmla="*/ 58417 h 1216800"/>
              <a:gd name="connsiteX692" fmla="*/ 815897 w 1217130"/>
              <a:gd name="connsiteY692" fmla="*/ 58558 h 1216800"/>
              <a:gd name="connsiteX693" fmla="*/ 828318 w 1217130"/>
              <a:gd name="connsiteY693" fmla="*/ 63438 h 1216800"/>
              <a:gd name="connsiteX694" fmla="*/ 838965 w 1217130"/>
              <a:gd name="connsiteY694" fmla="*/ 67874 h 1216800"/>
              <a:gd name="connsiteX695" fmla="*/ 849612 w 1217130"/>
              <a:gd name="connsiteY695" fmla="*/ 72754 h 1216800"/>
              <a:gd name="connsiteX696" fmla="*/ 857598 w 1217130"/>
              <a:gd name="connsiteY696" fmla="*/ 77190 h 1216800"/>
              <a:gd name="connsiteX697" fmla="*/ 862921 w 1217130"/>
              <a:gd name="connsiteY697" fmla="*/ 79852 h 1216800"/>
              <a:gd name="connsiteX698" fmla="*/ 868688 w 1217130"/>
              <a:gd name="connsiteY698" fmla="*/ 82957 h 1216800"/>
              <a:gd name="connsiteX699" fmla="*/ 888207 w 1217130"/>
              <a:gd name="connsiteY699" fmla="*/ 94048 h 1216800"/>
              <a:gd name="connsiteX700" fmla="*/ 913050 w 1217130"/>
              <a:gd name="connsiteY700" fmla="*/ 110018 h 1216800"/>
              <a:gd name="connsiteX701" fmla="*/ 925915 w 1217130"/>
              <a:gd name="connsiteY701" fmla="*/ 118891 h 1216800"/>
              <a:gd name="connsiteX702" fmla="*/ 926287 w 1217130"/>
              <a:gd name="connsiteY702" fmla="*/ 119157 h 1216800"/>
              <a:gd name="connsiteX703" fmla="*/ 932862 w 1217130"/>
              <a:gd name="connsiteY703" fmla="*/ 123151 h 1216800"/>
              <a:gd name="connsiteX704" fmla="*/ 1183216 w 1217130"/>
              <a:gd name="connsiteY704" fmla="*/ 594009 h 1216800"/>
              <a:gd name="connsiteX705" fmla="*/ 1183028 w 1217130"/>
              <a:gd name="connsiteY705" fmla="*/ 597721 h 1216800"/>
              <a:gd name="connsiteX706" fmla="*/ 1188095 w 1217130"/>
              <a:gd name="connsiteY706" fmla="*/ 598445 h 1216800"/>
              <a:gd name="connsiteX707" fmla="*/ 1192975 w 1217130"/>
              <a:gd name="connsiteY707" fmla="*/ 601994 h 1216800"/>
              <a:gd name="connsiteX708" fmla="*/ 1195193 w 1217130"/>
              <a:gd name="connsiteY708" fmla="*/ 613971 h 1216800"/>
              <a:gd name="connsiteX709" fmla="*/ 1203622 w 1217130"/>
              <a:gd name="connsiteY709" fmla="*/ 628167 h 1216800"/>
              <a:gd name="connsiteX710" fmla="*/ 1207171 w 1217130"/>
              <a:gd name="connsiteY710" fmla="*/ 628490 h 1216800"/>
              <a:gd name="connsiteX711" fmla="*/ 1207171 w 1217130"/>
              <a:gd name="connsiteY711" fmla="*/ 625062 h 1216800"/>
              <a:gd name="connsiteX712" fmla="*/ 1210777 w 1217130"/>
              <a:gd name="connsiteY712" fmla="*/ 615044 h 1216800"/>
              <a:gd name="connsiteX713" fmla="*/ 1210720 w 1217130"/>
              <a:gd name="connsiteY713" fmla="*/ 613085 h 1216800"/>
              <a:gd name="connsiteX714" fmla="*/ 1214269 w 1217130"/>
              <a:gd name="connsiteY714" fmla="*/ 601107 h 1216800"/>
              <a:gd name="connsiteX715" fmla="*/ 1217130 w 1217130"/>
              <a:gd name="connsiteY715" fmla="*/ 601107 h 1216800"/>
              <a:gd name="connsiteX716" fmla="*/ 1217130 w 1217130"/>
              <a:gd name="connsiteY716" fmla="*/ 726214 h 1216800"/>
              <a:gd name="connsiteX717" fmla="*/ 1214713 w 1217130"/>
              <a:gd name="connsiteY717" fmla="*/ 741291 h 1216800"/>
              <a:gd name="connsiteX718" fmla="*/ 1209389 w 1217130"/>
              <a:gd name="connsiteY718" fmla="*/ 744396 h 1216800"/>
              <a:gd name="connsiteX719" fmla="*/ 1202735 w 1217130"/>
              <a:gd name="connsiteY719" fmla="*/ 763916 h 1216800"/>
              <a:gd name="connsiteX720" fmla="*/ 1200960 w 1217130"/>
              <a:gd name="connsiteY720" fmla="*/ 782548 h 1216800"/>
              <a:gd name="connsiteX721" fmla="*/ 1200073 w 1217130"/>
              <a:gd name="connsiteY721" fmla="*/ 785210 h 1216800"/>
              <a:gd name="connsiteX722" fmla="*/ 1192531 w 1217130"/>
              <a:gd name="connsiteY722" fmla="*/ 805616 h 1216800"/>
              <a:gd name="connsiteX723" fmla="*/ 1190313 w 1217130"/>
              <a:gd name="connsiteY723" fmla="*/ 807391 h 1216800"/>
              <a:gd name="connsiteX724" fmla="*/ 1180997 w 1217130"/>
              <a:gd name="connsiteY724" fmla="*/ 829128 h 1216800"/>
              <a:gd name="connsiteX725" fmla="*/ 1190757 w 1217130"/>
              <a:gd name="connsiteY725" fmla="*/ 807391 h 1216800"/>
              <a:gd name="connsiteX726" fmla="*/ 1192975 w 1217130"/>
              <a:gd name="connsiteY726" fmla="*/ 805616 h 1216800"/>
              <a:gd name="connsiteX727" fmla="*/ 1178779 w 1217130"/>
              <a:gd name="connsiteY727" fmla="*/ 845985 h 1216800"/>
              <a:gd name="connsiteX728" fmla="*/ 1171238 w 1217130"/>
              <a:gd name="connsiteY728" fmla="*/ 849978 h 1216800"/>
              <a:gd name="connsiteX729" fmla="*/ 1169674 w 1217130"/>
              <a:gd name="connsiteY729" fmla="*/ 853107 h 1216800"/>
              <a:gd name="connsiteX730" fmla="*/ 1169907 w 1217130"/>
              <a:gd name="connsiteY730" fmla="*/ 853527 h 1216800"/>
              <a:gd name="connsiteX731" fmla="*/ 1171681 w 1217130"/>
              <a:gd name="connsiteY731" fmla="*/ 849978 h 1216800"/>
              <a:gd name="connsiteX732" fmla="*/ 1179223 w 1217130"/>
              <a:gd name="connsiteY732" fmla="*/ 845985 h 1216800"/>
              <a:gd name="connsiteX733" fmla="*/ 1173899 w 1217130"/>
              <a:gd name="connsiteY733" fmla="*/ 861069 h 1216800"/>
              <a:gd name="connsiteX734" fmla="*/ 1164140 w 1217130"/>
              <a:gd name="connsiteY734" fmla="*/ 878813 h 1216800"/>
              <a:gd name="connsiteX735" fmla="*/ 1159260 w 1217130"/>
              <a:gd name="connsiteY735" fmla="*/ 887686 h 1216800"/>
              <a:gd name="connsiteX736" fmla="*/ 1153937 w 1217130"/>
              <a:gd name="connsiteY736" fmla="*/ 896558 h 1216800"/>
              <a:gd name="connsiteX737" fmla="*/ 1149944 w 1217130"/>
              <a:gd name="connsiteY737" fmla="*/ 903212 h 1216800"/>
              <a:gd name="connsiteX738" fmla="*/ 1144177 w 1217130"/>
              <a:gd name="connsiteY738" fmla="*/ 916078 h 1216800"/>
              <a:gd name="connsiteX739" fmla="*/ 1137966 w 1217130"/>
              <a:gd name="connsiteY739" fmla="*/ 928499 h 1216800"/>
              <a:gd name="connsiteX740" fmla="*/ 1128207 w 1217130"/>
              <a:gd name="connsiteY740" fmla="*/ 941808 h 1216800"/>
              <a:gd name="connsiteX741" fmla="*/ 1118447 w 1217130"/>
              <a:gd name="connsiteY741" fmla="*/ 954229 h 1216800"/>
              <a:gd name="connsiteX742" fmla="*/ 1118854 w 1217130"/>
              <a:gd name="connsiteY742" fmla="*/ 953392 h 1216800"/>
              <a:gd name="connsiteX743" fmla="*/ 1107800 w 1217130"/>
              <a:gd name="connsiteY743" fmla="*/ 968425 h 1216800"/>
              <a:gd name="connsiteX744" fmla="*/ 1083844 w 1217130"/>
              <a:gd name="connsiteY744" fmla="*/ 994599 h 1216800"/>
              <a:gd name="connsiteX745" fmla="*/ 1079127 w 1217130"/>
              <a:gd name="connsiteY745" fmla="*/ 1001855 h 1216800"/>
              <a:gd name="connsiteX746" fmla="*/ 1083844 w 1217130"/>
              <a:gd name="connsiteY746" fmla="*/ 995042 h 1216800"/>
              <a:gd name="connsiteX747" fmla="*/ 1107800 w 1217130"/>
              <a:gd name="connsiteY747" fmla="*/ 968868 h 1216800"/>
              <a:gd name="connsiteX748" fmla="*/ 1089611 w 1217130"/>
              <a:gd name="connsiteY748" fmla="*/ 996373 h 1216800"/>
              <a:gd name="connsiteX749" fmla="*/ 1080240 w 1217130"/>
              <a:gd name="connsiteY749" fmla="*/ 1006188 h 1216800"/>
              <a:gd name="connsiteX750" fmla="*/ 1072716 w 1217130"/>
              <a:gd name="connsiteY750" fmla="*/ 1011719 h 1216800"/>
              <a:gd name="connsiteX751" fmla="*/ 1072310 w 1217130"/>
              <a:gd name="connsiteY751" fmla="*/ 1012344 h 1216800"/>
              <a:gd name="connsiteX752" fmla="*/ 1067606 w 1217130"/>
              <a:gd name="connsiteY752" fmla="*/ 1015962 h 1216800"/>
              <a:gd name="connsiteX753" fmla="*/ 1067430 w 1217130"/>
              <a:gd name="connsiteY753" fmla="*/ 1017223 h 1216800"/>
              <a:gd name="connsiteX754" fmla="*/ 1046580 w 1217130"/>
              <a:gd name="connsiteY754" fmla="*/ 1038517 h 1216800"/>
              <a:gd name="connsiteX755" fmla="*/ 1024399 w 1217130"/>
              <a:gd name="connsiteY755" fmla="*/ 1058924 h 1216800"/>
              <a:gd name="connsiteX756" fmla="*/ 1023373 w 1217130"/>
              <a:gd name="connsiteY756" fmla="*/ 1059668 h 1216800"/>
              <a:gd name="connsiteX757" fmla="*/ 1015970 w 1217130"/>
              <a:gd name="connsiteY757" fmla="*/ 1069127 h 1216800"/>
              <a:gd name="connsiteX758" fmla="*/ 998225 w 1217130"/>
              <a:gd name="connsiteY758" fmla="*/ 1082435 h 1216800"/>
              <a:gd name="connsiteX759" fmla="*/ 981640 w 1217130"/>
              <a:gd name="connsiteY759" fmla="*/ 1094874 h 1216800"/>
              <a:gd name="connsiteX760" fmla="*/ 981581 w 1217130"/>
              <a:gd name="connsiteY760" fmla="*/ 1094946 h 1216800"/>
              <a:gd name="connsiteX761" fmla="*/ 998225 w 1217130"/>
              <a:gd name="connsiteY761" fmla="*/ 1082879 h 1216800"/>
              <a:gd name="connsiteX762" fmla="*/ 1015970 w 1217130"/>
              <a:gd name="connsiteY762" fmla="*/ 1069571 h 1216800"/>
              <a:gd name="connsiteX763" fmla="*/ 1001330 w 1217130"/>
              <a:gd name="connsiteY763" fmla="*/ 1084210 h 1216800"/>
              <a:gd name="connsiteX764" fmla="*/ 989408 w 1217130"/>
              <a:gd name="connsiteY764" fmla="*/ 1091973 h 1216800"/>
              <a:gd name="connsiteX765" fmla="*/ 981161 w 1217130"/>
              <a:gd name="connsiteY765" fmla="*/ 1095457 h 1216800"/>
              <a:gd name="connsiteX766" fmla="*/ 980924 w 1217130"/>
              <a:gd name="connsiteY766" fmla="*/ 1095744 h 1216800"/>
              <a:gd name="connsiteX767" fmla="*/ 972051 w 1217130"/>
              <a:gd name="connsiteY767" fmla="*/ 1101511 h 1216800"/>
              <a:gd name="connsiteX768" fmla="*/ 968708 w 1217130"/>
              <a:gd name="connsiteY768" fmla="*/ 1103061 h 1216800"/>
              <a:gd name="connsiteX769" fmla="*/ 960296 w 1217130"/>
              <a:gd name="connsiteY769" fmla="*/ 1109885 h 1216800"/>
              <a:gd name="connsiteX770" fmla="*/ 952089 w 1217130"/>
              <a:gd name="connsiteY770" fmla="*/ 1115707 h 1216800"/>
              <a:gd name="connsiteX771" fmla="*/ 939667 w 1217130"/>
              <a:gd name="connsiteY771" fmla="*/ 1123692 h 1216800"/>
              <a:gd name="connsiteX772" fmla="*/ 935675 w 1217130"/>
              <a:gd name="connsiteY772" fmla="*/ 1124136 h 1216800"/>
              <a:gd name="connsiteX773" fmla="*/ 931237 w 1217130"/>
              <a:gd name="connsiteY773" fmla="*/ 1126109 h 1216800"/>
              <a:gd name="connsiteX774" fmla="*/ 930547 w 1217130"/>
              <a:gd name="connsiteY774" fmla="*/ 1126632 h 1216800"/>
              <a:gd name="connsiteX775" fmla="*/ 936118 w 1217130"/>
              <a:gd name="connsiteY775" fmla="*/ 1124580 h 1216800"/>
              <a:gd name="connsiteX776" fmla="*/ 940111 w 1217130"/>
              <a:gd name="connsiteY776" fmla="*/ 1124136 h 1216800"/>
              <a:gd name="connsiteX777" fmla="*/ 924141 w 1217130"/>
              <a:gd name="connsiteY777" fmla="*/ 1136114 h 1216800"/>
              <a:gd name="connsiteX778" fmla="*/ 913937 w 1217130"/>
              <a:gd name="connsiteY778" fmla="*/ 1141438 h 1216800"/>
              <a:gd name="connsiteX779" fmla="*/ 903734 w 1217130"/>
              <a:gd name="connsiteY779" fmla="*/ 1146317 h 1216800"/>
              <a:gd name="connsiteX780" fmla="*/ 896527 w 1217130"/>
              <a:gd name="connsiteY780" fmla="*/ 1147398 h 1216800"/>
              <a:gd name="connsiteX781" fmla="*/ 895305 w 1217130"/>
              <a:gd name="connsiteY781" fmla="*/ 1148092 h 1216800"/>
              <a:gd name="connsiteX782" fmla="*/ 861590 w 1217130"/>
              <a:gd name="connsiteY782" fmla="*/ 1162731 h 1216800"/>
              <a:gd name="connsiteX783" fmla="*/ 859871 w 1217130"/>
              <a:gd name="connsiteY783" fmla="*/ 1163122 h 1216800"/>
              <a:gd name="connsiteX784" fmla="*/ 849612 w 1217130"/>
              <a:gd name="connsiteY784" fmla="*/ 1169829 h 1216800"/>
              <a:gd name="connsiteX785" fmla="*/ 855379 w 1217130"/>
              <a:gd name="connsiteY785" fmla="*/ 1171603 h 1216800"/>
              <a:gd name="connsiteX786" fmla="*/ 834085 w 1217130"/>
              <a:gd name="connsiteY786" fmla="*/ 1180920 h 1216800"/>
              <a:gd name="connsiteX787" fmla="*/ 835860 w 1217130"/>
              <a:gd name="connsiteY787" fmla="*/ 1174709 h 1216800"/>
              <a:gd name="connsiteX788" fmla="*/ 828762 w 1217130"/>
              <a:gd name="connsiteY788" fmla="*/ 1177371 h 1216800"/>
              <a:gd name="connsiteX789" fmla="*/ 822108 w 1217130"/>
              <a:gd name="connsiteY789" fmla="*/ 1179589 h 1216800"/>
              <a:gd name="connsiteX790" fmla="*/ 808355 w 1217130"/>
              <a:gd name="connsiteY790" fmla="*/ 1184025 h 1216800"/>
              <a:gd name="connsiteX791" fmla="*/ 806518 w 1217130"/>
              <a:gd name="connsiteY791" fmla="*/ 1181820 h 1216800"/>
              <a:gd name="connsiteX792" fmla="*/ 799926 w 1217130"/>
              <a:gd name="connsiteY792" fmla="*/ 1183138 h 1216800"/>
              <a:gd name="connsiteX793" fmla="*/ 791941 w 1217130"/>
              <a:gd name="connsiteY793" fmla="*/ 1184912 h 1216800"/>
              <a:gd name="connsiteX794" fmla="*/ 775527 w 1217130"/>
              <a:gd name="connsiteY794" fmla="*/ 1188905 h 1216800"/>
              <a:gd name="connsiteX795" fmla="*/ 774986 w 1217130"/>
              <a:gd name="connsiteY795" fmla="*/ 1189156 h 1216800"/>
              <a:gd name="connsiteX796" fmla="*/ 790610 w 1217130"/>
              <a:gd name="connsiteY796" fmla="*/ 1185355 h 1216800"/>
              <a:gd name="connsiteX797" fmla="*/ 798596 w 1217130"/>
              <a:gd name="connsiteY797" fmla="*/ 1183581 h 1216800"/>
              <a:gd name="connsiteX798" fmla="*/ 805250 w 1217130"/>
              <a:gd name="connsiteY798" fmla="*/ 1182250 h 1216800"/>
              <a:gd name="connsiteX799" fmla="*/ 807911 w 1217130"/>
              <a:gd name="connsiteY799" fmla="*/ 1184468 h 1216800"/>
              <a:gd name="connsiteX800" fmla="*/ 821664 w 1217130"/>
              <a:gd name="connsiteY800" fmla="*/ 1180032 h 1216800"/>
              <a:gd name="connsiteX801" fmla="*/ 828318 w 1217130"/>
              <a:gd name="connsiteY801" fmla="*/ 1177814 h 1216800"/>
              <a:gd name="connsiteX802" fmla="*/ 835416 w 1217130"/>
              <a:gd name="connsiteY802" fmla="*/ 1175152 h 1216800"/>
              <a:gd name="connsiteX803" fmla="*/ 833641 w 1217130"/>
              <a:gd name="connsiteY803" fmla="*/ 1181363 h 1216800"/>
              <a:gd name="connsiteX804" fmla="*/ 815009 w 1217130"/>
              <a:gd name="connsiteY804" fmla="*/ 1190236 h 1216800"/>
              <a:gd name="connsiteX805" fmla="*/ 814096 w 1217130"/>
              <a:gd name="connsiteY805" fmla="*/ 1189980 h 1216800"/>
              <a:gd name="connsiteX806" fmla="*/ 801257 w 1217130"/>
              <a:gd name="connsiteY806" fmla="*/ 1195115 h 1216800"/>
              <a:gd name="connsiteX807" fmla="*/ 790610 w 1217130"/>
              <a:gd name="connsiteY807" fmla="*/ 1198221 h 1216800"/>
              <a:gd name="connsiteX808" fmla="*/ 774640 w 1217130"/>
              <a:gd name="connsiteY808" fmla="*/ 1202213 h 1216800"/>
              <a:gd name="connsiteX809" fmla="*/ 768041 w 1217130"/>
              <a:gd name="connsiteY809" fmla="*/ 1201659 h 1216800"/>
              <a:gd name="connsiteX810" fmla="*/ 754240 w 1217130"/>
              <a:gd name="connsiteY810" fmla="*/ 1204344 h 1216800"/>
              <a:gd name="connsiteX811" fmla="*/ 753790 w 1217130"/>
              <a:gd name="connsiteY811" fmla="*/ 1205319 h 1216800"/>
              <a:gd name="connsiteX812" fmla="*/ 716969 w 1217130"/>
              <a:gd name="connsiteY812" fmla="*/ 1212417 h 1216800"/>
              <a:gd name="connsiteX813" fmla="*/ 708540 w 1217130"/>
              <a:gd name="connsiteY813" fmla="*/ 1210198 h 1216800"/>
              <a:gd name="connsiteX814" fmla="*/ 701442 w 1217130"/>
              <a:gd name="connsiteY814" fmla="*/ 1210198 h 1216800"/>
              <a:gd name="connsiteX815" fmla="*/ 689021 w 1217130"/>
              <a:gd name="connsiteY815" fmla="*/ 1214191 h 1216800"/>
              <a:gd name="connsiteX816" fmla="*/ 677931 w 1217130"/>
              <a:gd name="connsiteY816" fmla="*/ 1215078 h 1216800"/>
              <a:gd name="connsiteX817" fmla="*/ 666840 w 1217130"/>
              <a:gd name="connsiteY817" fmla="*/ 1215522 h 1216800"/>
              <a:gd name="connsiteX818" fmla="*/ 665635 w 1217130"/>
              <a:gd name="connsiteY818" fmla="*/ 1215006 h 1216800"/>
              <a:gd name="connsiteX819" fmla="*/ 655528 w 1217130"/>
              <a:gd name="connsiteY819" fmla="*/ 1216797 h 1216800"/>
              <a:gd name="connsiteX820" fmla="*/ 643328 w 1217130"/>
              <a:gd name="connsiteY820" fmla="*/ 1214634 h 1216800"/>
              <a:gd name="connsiteX821" fmla="*/ 643772 w 1217130"/>
              <a:gd name="connsiteY821" fmla="*/ 1214191 h 1216800"/>
              <a:gd name="connsiteX822" fmla="*/ 645990 w 1217130"/>
              <a:gd name="connsiteY822" fmla="*/ 1211086 h 1216800"/>
              <a:gd name="connsiteX823" fmla="*/ 635787 w 1217130"/>
              <a:gd name="connsiteY823" fmla="*/ 1209755 h 1216800"/>
              <a:gd name="connsiteX824" fmla="*/ 640666 w 1217130"/>
              <a:gd name="connsiteY824" fmla="*/ 1207093 h 1216800"/>
              <a:gd name="connsiteX825" fmla="*/ 655306 w 1217130"/>
              <a:gd name="connsiteY825" fmla="*/ 1206649 h 1216800"/>
              <a:gd name="connsiteX826" fmla="*/ 669502 w 1217130"/>
              <a:gd name="connsiteY826" fmla="*/ 1206206 h 1216800"/>
              <a:gd name="connsiteX827" fmla="*/ 689908 w 1217130"/>
              <a:gd name="connsiteY827" fmla="*/ 1206649 h 1216800"/>
              <a:gd name="connsiteX828" fmla="*/ 704104 w 1217130"/>
              <a:gd name="connsiteY828" fmla="*/ 1205319 h 1216800"/>
              <a:gd name="connsiteX829" fmla="*/ 730721 w 1217130"/>
              <a:gd name="connsiteY829" fmla="*/ 1199551 h 1216800"/>
              <a:gd name="connsiteX830" fmla="*/ 748466 w 1217130"/>
              <a:gd name="connsiteY830" fmla="*/ 1195559 h 1216800"/>
              <a:gd name="connsiteX831" fmla="*/ 761775 w 1217130"/>
              <a:gd name="connsiteY831" fmla="*/ 1195115 h 1216800"/>
              <a:gd name="connsiteX832" fmla="*/ 762701 w 1217130"/>
              <a:gd name="connsiteY832" fmla="*/ 1194685 h 1216800"/>
              <a:gd name="connsiteX833" fmla="*/ 749797 w 1217130"/>
              <a:gd name="connsiteY833" fmla="*/ 1195116 h 1216800"/>
              <a:gd name="connsiteX834" fmla="*/ 732052 w 1217130"/>
              <a:gd name="connsiteY834" fmla="*/ 1199108 h 1216800"/>
              <a:gd name="connsiteX835" fmla="*/ 705435 w 1217130"/>
              <a:gd name="connsiteY835" fmla="*/ 1204875 h 1216800"/>
              <a:gd name="connsiteX836" fmla="*/ 691239 w 1217130"/>
              <a:gd name="connsiteY836" fmla="*/ 1206206 h 1216800"/>
              <a:gd name="connsiteX837" fmla="*/ 670833 w 1217130"/>
              <a:gd name="connsiteY837" fmla="*/ 1205763 h 1216800"/>
              <a:gd name="connsiteX838" fmla="*/ 656637 w 1217130"/>
              <a:gd name="connsiteY838" fmla="*/ 1206206 h 1216800"/>
              <a:gd name="connsiteX839" fmla="*/ 641997 w 1217130"/>
              <a:gd name="connsiteY839" fmla="*/ 1206650 h 1216800"/>
              <a:gd name="connsiteX840" fmla="*/ 642441 w 1217130"/>
              <a:gd name="connsiteY840" fmla="*/ 1204875 h 1216800"/>
              <a:gd name="connsiteX841" fmla="*/ 645546 w 1217130"/>
              <a:gd name="connsiteY841" fmla="*/ 1200439 h 1216800"/>
              <a:gd name="connsiteX842" fmla="*/ 782181 w 1217130"/>
              <a:gd name="connsiteY842" fmla="*/ 1177814 h 1216800"/>
              <a:gd name="connsiteX843" fmla="*/ 874899 w 1217130"/>
              <a:gd name="connsiteY843" fmla="*/ 1142768 h 1216800"/>
              <a:gd name="connsiteX844" fmla="*/ 899297 w 1217130"/>
              <a:gd name="connsiteY844" fmla="*/ 1129903 h 1216800"/>
              <a:gd name="connsiteX845" fmla="*/ 913050 w 1217130"/>
              <a:gd name="connsiteY845" fmla="*/ 1122805 h 1216800"/>
              <a:gd name="connsiteX846" fmla="*/ 927246 w 1217130"/>
              <a:gd name="connsiteY846" fmla="*/ 1115264 h 1216800"/>
              <a:gd name="connsiteX847" fmla="*/ 953863 w 1217130"/>
              <a:gd name="connsiteY847" fmla="*/ 1099293 h 1216800"/>
              <a:gd name="connsiteX848" fmla="*/ 975157 w 1217130"/>
              <a:gd name="connsiteY848" fmla="*/ 1082879 h 1216800"/>
              <a:gd name="connsiteX849" fmla="*/ 1015083 w 1217130"/>
              <a:gd name="connsiteY849" fmla="*/ 1051826 h 1216800"/>
              <a:gd name="connsiteX850" fmla="*/ 1026173 w 1217130"/>
              <a:gd name="connsiteY850" fmla="*/ 1042953 h 1216800"/>
              <a:gd name="connsiteX851" fmla="*/ 1036820 w 1217130"/>
              <a:gd name="connsiteY851" fmla="*/ 1033637 h 1216800"/>
              <a:gd name="connsiteX852" fmla="*/ 1052790 w 1217130"/>
              <a:gd name="connsiteY852" fmla="*/ 1018998 h 1216800"/>
              <a:gd name="connsiteX853" fmla="*/ 1059445 w 1217130"/>
              <a:gd name="connsiteY853" fmla="*/ 1007907 h 1216800"/>
              <a:gd name="connsiteX854" fmla="*/ 1069003 w 1217130"/>
              <a:gd name="connsiteY854" fmla="*/ 999145 h 1216800"/>
              <a:gd name="connsiteX855" fmla="*/ 1069080 w 1217130"/>
              <a:gd name="connsiteY855" fmla="*/ 998595 h 1216800"/>
              <a:gd name="connsiteX856" fmla="*/ 1059889 w 1217130"/>
              <a:gd name="connsiteY856" fmla="*/ 1007020 h 1216800"/>
              <a:gd name="connsiteX857" fmla="*/ 1053234 w 1217130"/>
              <a:gd name="connsiteY857" fmla="*/ 1018111 h 1216800"/>
              <a:gd name="connsiteX858" fmla="*/ 1037264 w 1217130"/>
              <a:gd name="connsiteY858" fmla="*/ 1032750 h 1216800"/>
              <a:gd name="connsiteX859" fmla="*/ 1026617 w 1217130"/>
              <a:gd name="connsiteY859" fmla="*/ 1042066 h 1216800"/>
              <a:gd name="connsiteX860" fmla="*/ 1015527 w 1217130"/>
              <a:gd name="connsiteY860" fmla="*/ 1050938 h 1216800"/>
              <a:gd name="connsiteX861" fmla="*/ 975601 w 1217130"/>
              <a:gd name="connsiteY861" fmla="*/ 1081992 h 1216800"/>
              <a:gd name="connsiteX862" fmla="*/ 954307 w 1217130"/>
              <a:gd name="connsiteY862" fmla="*/ 1098406 h 1216800"/>
              <a:gd name="connsiteX863" fmla="*/ 927690 w 1217130"/>
              <a:gd name="connsiteY863" fmla="*/ 1114377 h 1216800"/>
              <a:gd name="connsiteX864" fmla="*/ 913494 w 1217130"/>
              <a:gd name="connsiteY864" fmla="*/ 1121918 h 1216800"/>
              <a:gd name="connsiteX865" fmla="*/ 899741 w 1217130"/>
              <a:gd name="connsiteY865" fmla="*/ 1129016 h 1216800"/>
              <a:gd name="connsiteX866" fmla="*/ 875342 w 1217130"/>
              <a:gd name="connsiteY866" fmla="*/ 1141881 h 1216800"/>
              <a:gd name="connsiteX867" fmla="*/ 782625 w 1217130"/>
              <a:gd name="connsiteY867" fmla="*/ 1176927 h 1216800"/>
              <a:gd name="connsiteX868" fmla="*/ 645990 w 1217130"/>
              <a:gd name="connsiteY868" fmla="*/ 1199552 h 1216800"/>
              <a:gd name="connsiteX869" fmla="*/ 635787 w 1217130"/>
              <a:gd name="connsiteY869" fmla="*/ 1199552 h 1216800"/>
              <a:gd name="connsiteX870" fmla="*/ 634456 w 1217130"/>
              <a:gd name="connsiteY870" fmla="*/ 1196003 h 1216800"/>
              <a:gd name="connsiteX871" fmla="*/ 623809 w 1217130"/>
              <a:gd name="connsiteY871" fmla="*/ 1195559 h 1216800"/>
              <a:gd name="connsiteX872" fmla="*/ 616944 w 1217130"/>
              <a:gd name="connsiteY872" fmla="*/ 1198368 h 1216800"/>
              <a:gd name="connsiteX873" fmla="*/ 616711 w 1217130"/>
              <a:gd name="connsiteY873" fmla="*/ 1198442 h 1216800"/>
              <a:gd name="connsiteX874" fmla="*/ 616578 w 1217130"/>
              <a:gd name="connsiteY874" fmla="*/ 1198517 h 1216800"/>
              <a:gd name="connsiteX875" fmla="*/ 614049 w 1217130"/>
              <a:gd name="connsiteY875" fmla="*/ 1199552 h 1216800"/>
              <a:gd name="connsiteX876" fmla="*/ 585657 w 1217130"/>
              <a:gd name="connsiteY876" fmla="*/ 1199995 h 1216800"/>
              <a:gd name="connsiteX877" fmla="*/ 564807 w 1217130"/>
              <a:gd name="connsiteY877" fmla="*/ 1199108 h 1216800"/>
              <a:gd name="connsiteX878" fmla="*/ 554604 w 1217130"/>
              <a:gd name="connsiteY878" fmla="*/ 1198221 h 1216800"/>
              <a:gd name="connsiteX879" fmla="*/ 544401 w 1217130"/>
              <a:gd name="connsiteY879" fmla="*/ 1196446 h 1216800"/>
              <a:gd name="connsiteX880" fmla="*/ 550547 w 1217130"/>
              <a:gd name="connsiteY880" fmla="*/ 1189890 h 1216800"/>
              <a:gd name="connsiteX881" fmla="*/ 549280 w 1217130"/>
              <a:gd name="connsiteY881" fmla="*/ 1190236 h 1216800"/>
              <a:gd name="connsiteX882" fmla="*/ 526381 w 1217130"/>
              <a:gd name="connsiteY882" fmla="*/ 1185995 h 1216800"/>
              <a:gd name="connsiteX883" fmla="*/ 525325 w 1217130"/>
              <a:gd name="connsiteY883" fmla="*/ 1186243 h 1216800"/>
              <a:gd name="connsiteX884" fmla="*/ 481406 w 1217130"/>
              <a:gd name="connsiteY884" fmla="*/ 1178258 h 1216800"/>
              <a:gd name="connsiteX885" fmla="*/ 464105 w 1217130"/>
              <a:gd name="connsiteY885" fmla="*/ 1174709 h 1216800"/>
              <a:gd name="connsiteX886" fmla="*/ 449022 w 1217130"/>
              <a:gd name="connsiteY886" fmla="*/ 1172047 h 1216800"/>
              <a:gd name="connsiteX887" fmla="*/ 430834 w 1217130"/>
              <a:gd name="connsiteY887" fmla="*/ 1163618 h 1216800"/>
              <a:gd name="connsiteX888" fmla="*/ 408209 w 1217130"/>
              <a:gd name="connsiteY888" fmla="*/ 1155190 h 1216800"/>
              <a:gd name="connsiteX889" fmla="*/ 384697 w 1217130"/>
              <a:gd name="connsiteY889" fmla="*/ 1145873 h 1216800"/>
              <a:gd name="connsiteX890" fmla="*/ 388689 w 1217130"/>
              <a:gd name="connsiteY890" fmla="*/ 1142768 h 1216800"/>
              <a:gd name="connsiteX891" fmla="*/ 405104 w 1217130"/>
              <a:gd name="connsiteY891" fmla="*/ 1145873 h 1216800"/>
              <a:gd name="connsiteX892" fmla="*/ 412201 w 1217130"/>
              <a:gd name="connsiteY892" fmla="*/ 1152084 h 1216800"/>
              <a:gd name="connsiteX893" fmla="*/ 436600 w 1217130"/>
              <a:gd name="connsiteY893" fmla="*/ 1159182 h 1216800"/>
              <a:gd name="connsiteX894" fmla="*/ 484955 w 1217130"/>
              <a:gd name="connsiteY894" fmla="*/ 1171603 h 1216800"/>
              <a:gd name="connsiteX895" fmla="*/ 496933 w 1217130"/>
              <a:gd name="connsiteY895" fmla="*/ 1173822 h 1216800"/>
              <a:gd name="connsiteX896" fmla="*/ 509798 w 1217130"/>
              <a:gd name="connsiteY896" fmla="*/ 1176040 h 1216800"/>
              <a:gd name="connsiteX897" fmla="*/ 523994 w 1217130"/>
              <a:gd name="connsiteY897" fmla="*/ 1179145 h 1216800"/>
              <a:gd name="connsiteX898" fmla="*/ 539638 w 1217130"/>
              <a:gd name="connsiteY898" fmla="*/ 1182528 h 1216800"/>
              <a:gd name="connsiteX899" fmla="*/ 540851 w 1217130"/>
              <a:gd name="connsiteY899" fmla="*/ 1182250 h 1216800"/>
              <a:gd name="connsiteX900" fmla="*/ 555491 w 1217130"/>
              <a:gd name="connsiteY900" fmla="*/ 1184469 h 1216800"/>
              <a:gd name="connsiteX901" fmla="*/ 555934 w 1217130"/>
              <a:gd name="connsiteY901" fmla="*/ 1183581 h 1216800"/>
              <a:gd name="connsiteX902" fmla="*/ 577228 w 1217130"/>
              <a:gd name="connsiteY902" fmla="*/ 1184469 h 1216800"/>
              <a:gd name="connsiteX903" fmla="*/ 580777 w 1217130"/>
              <a:gd name="connsiteY903" fmla="*/ 1184912 h 1216800"/>
              <a:gd name="connsiteX904" fmla="*/ 613605 w 1217130"/>
              <a:gd name="connsiteY904" fmla="*/ 1184912 h 1216800"/>
              <a:gd name="connsiteX905" fmla="*/ 637561 w 1217130"/>
              <a:gd name="connsiteY905" fmla="*/ 1185799 h 1216800"/>
              <a:gd name="connsiteX906" fmla="*/ 665953 w 1217130"/>
              <a:gd name="connsiteY906" fmla="*/ 1183581 h 1216800"/>
              <a:gd name="connsiteX907" fmla="*/ 669502 w 1217130"/>
              <a:gd name="connsiteY907" fmla="*/ 1183581 h 1216800"/>
              <a:gd name="connsiteX908" fmla="*/ 670833 w 1217130"/>
              <a:gd name="connsiteY908" fmla="*/ 1187130 h 1216800"/>
              <a:gd name="connsiteX909" fmla="*/ 698781 w 1217130"/>
              <a:gd name="connsiteY909" fmla="*/ 1183581 h 1216800"/>
              <a:gd name="connsiteX910" fmla="*/ 717413 w 1217130"/>
              <a:gd name="connsiteY910" fmla="*/ 1179145 h 1216800"/>
              <a:gd name="connsiteX911" fmla="*/ 728060 w 1217130"/>
              <a:gd name="connsiteY911" fmla="*/ 1177371 h 1216800"/>
              <a:gd name="connsiteX912" fmla="*/ 734714 w 1217130"/>
              <a:gd name="connsiteY912" fmla="*/ 1176484 h 1216800"/>
              <a:gd name="connsiteX913" fmla="*/ 749353 w 1217130"/>
              <a:gd name="connsiteY913" fmla="*/ 1172935 h 1216800"/>
              <a:gd name="connsiteX914" fmla="*/ 761331 w 1217130"/>
              <a:gd name="connsiteY914" fmla="*/ 1170273 h 1216800"/>
              <a:gd name="connsiteX915" fmla="*/ 773309 w 1217130"/>
              <a:gd name="connsiteY915" fmla="*/ 1167167 h 1216800"/>
              <a:gd name="connsiteX916" fmla="*/ 795280 w 1217130"/>
              <a:gd name="connsiteY916" fmla="*/ 1163365 h 1216800"/>
              <a:gd name="connsiteX917" fmla="*/ 798152 w 1217130"/>
              <a:gd name="connsiteY917" fmla="*/ 1162288 h 1216800"/>
              <a:gd name="connsiteX918" fmla="*/ 775084 w 1217130"/>
              <a:gd name="connsiteY918" fmla="*/ 1166280 h 1216800"/>
              <a:gd name="connsiteX919" fmla="*/ 763106 w 1217130"/>
              <a:gd name="connsiteY919" fmla="*/ 1169386 h 1216800"/>
              <a:gd name="connsiteX920" fmla="*/ 751128 w 1217130"/>
              <a:gd name="connsiteY920" fmla="*/ 1172047 h 1216800"/>
              <a:gd name="connsiteX921" fmla="*/ 736489 w 1217130"/>
              <a:gd name="connsiteY921" fmla="*/ 1175596 h 1216800"/>
              <a:gd name="connsiteX922" fmla="*/ 729835 w 1217130"/>
              <a:gd name="connsiteY922" fmla="*/ 1176484 h 1216800"/>
              <a:gd name="connsiteX923" fmla="*/ 719188 w 1217130"/>
              <a:gd name="connsiteY923" fmla="*/ 1178258 h 1216800"/>
              <a:gd name="connsiteX924" fmla="*/ 690352 w 1217130"/>
              <a:gd name="connsiteY924" fmla="*/ 1180920 h 1216800"/>
              <a:gd name="connsiteX925" fmla="*/ 670833 w 1217130"/>
              <a:gd name="connsiteY925" fmla="*/ 1182694 h 1216800"/>
              <a:gd name="connsiteX926" fmla="*/ 667284 w 1217130"/>
              <a:gd name="connsiteY926" fmla="*/ 1182694 h 1216800"/>
              <a:gd name="connsiteX927" fmla="*/ 638892 w 1217130"/>
              <a:gd name="connsiteY927" fmla="*/ 1184912 h 1216800"/>
              <a:gd name="connsiteX928" fmla="*/ 614936 w 1217130"/>
              <a:gd name="connsiteY928" fmla="*/ 1184025 h 1216800"/>
              <a:gd name="connsiteX929" fmla="*/ 582108 w 1217130"/>
              <a:gd name="connsiteY929" fmla="*/ 1184025 h 1216800"/>
              <a:gd name="connsiteX930" fmla="*/ 578559 w 1217130"/>
              <a:gd name="connsiteY930" fmla="*/ 1183581 h 1216800"/>
              <a:gd name="connsiteX931" fmla="*/ 564807 w 1217130"/>
              <a:gd name="connsiteY931" fmla="*/ 1177814 h 1216800"/>
              <a:gd name="connsiteX932" fmla="*/ 557266 w 1217130"/>
              <a:gd name="connsiteY932" fmla="*/ 1182694 h 1216800"/>
              <a:gd name="connsiteX933" fmla="*/ 557246 w 1217130"/>
              <a:gd name="connsiteY933" fmla="*/ 1182732 h 1216800"/>
              <a:gd name="connsiteX934" fmla="*/ 563476 w 1217130"/>
              <a:gd name="connsiteY934" fmla="*/ 1178701 h 1216800"/>
              <a:gd name="connsiteX935" fmla="*/ 577229 w 1217130"/>
              <a:gd name="connsiteY935" fmla="*/ 1184468 h 1216800"/>
              <a:gd name="connsiteX936" fmla="*/ 555935 w 1217130"/>
              <a:gd name="connsiteY936" fmla="*/ 1183581 h 1216800"/>
              <a:gd name="connsiteX937" fmla="*/ 556103 w 1217130"/>
              <a:gd name="connsiteY937" fmla="*/ 1183472 h 1216800"/>
              <a:gd name="connsiteX938" fmla="*/ 542182 w 1217130"/>
              <a:gd name="connsiteY938" fmla="*/ 1181363 h 1216800"/>
              <a:gd name="connsiteX939" fmla="*/ 525769 w 1217130"/>
              <a:gd name="connsiteY939" fmla="*/ 1177814 h 1216800"/>
              <a:gd name="connsiteX940" fmla="*/ 511573 w 1217130"/>
              <a:gd name="connsiteY940" fmla="*/ 1174709 h 1216800"/>
              <a:gd name="connsiteX941" fmla="*/ 498707 w 1217130"/>
              <a:gd name="connsiteY941" fmla="*/ 1172491 h 1216800"/>
              <a:gd name="connsiteX942" fmla="*/ 486730 w 1217130"/>
              <a:gd name="connsiteY942" fmla="*/ 1170273 h 1216800"/>
              <a:gd name="connsiteX943" fmla="*/ 438375 w 1217130"/>
              <a:gd name="connsiteY943" fmla="*/ 1157851 h 1216800"/>
              <a:gd name="connsiteX944" fmla="*/ 413976 w 1217130"/>
              <a:gd name="connsiteY944" fmla="*/ 1150753 h 1216800"/>
              <a:gd name="connsiteX945" fmla="*/ 406878 w 1217130"/>
              <a:gd name="connsiteY945" fmla="*/ 1144543 h 1216800"/>
              <a:gd name="connsiteX946" fmla="*/ 390464 w 1217130"/>
              <a:gd name="connsiteY946" fmla="*/ 1141437 h 1216800"/>
              <a:gd name="connsiteX947" fmla="*/ 366065 w 1217130"/>
              <a:gd name="connsiteY947" fmla="*/ 1129016 h 1216800"/>
              <a:gd name="connsiteX948" fmla="*/ 358967 w 1217130"/>
              <a:gd name="connsiteY948" fmla="*/ 1129460 h 1216800"/>
              <a:gd name="connsiteX949" fmla="*/ 333680 w 1217130"/>
              <a:gd name="connsiteY949" fmla="*/ 1116594 h 1216800"/>
              <a:gd name="connsiteX950" fmla="*/ 329244 w 1217130"/>
              <a:gd name="connsiteY950" fmla="*/ 1108609 h 1216800"/>
              <a:gd name="connsiteX951" fmla="*/ 330131 w 1217130"/>
              <a:gd name="connsiteY951" fmla="*/ 1108166 h 1216800"/>
              <a:gd name="connsiteX952" fmla="*/ 345658 w 1217130"/>
              <a:gd name="connsiteY952" fmla="*/ 1116594 h 1216800"/>
              <a:gd name="connsiteX953" fmla="*/ 361185 w 1217130"/>
              <a:gd name="connsiteY953" fmla="*/ 1125023 h 1216800"/>
              <a:gd name="connsiteX954" fmla="*/ 365621 w 1217130"/>
              <a:gd name="connsiteY954" fmla="*/ 1122362 h 1216800"/>
              <a:gd name="connsiteX955" fmla="*/ 347433 w 1217130"/>
              <a:gd name="connsiteY955" fmla="*/ 1110384 h 1216800"/>
              <a:gd name="connsiteX956" fmla="*/ 332350 w 1217130"/>
              <a:gd name="connsiteY956" fmla="*/ 1103730 h 1216800"/>
              <a:gd name="connsiteX957" fmla="*/ 311499 w 1217130"/>
              <a:gd name="connsiteY957" fmla="*/ 1091752 h 1216800"/>
              <a:gd name="connsiteX958" fmla="*/ 293754 w 1217130"/>
              <a:gd name="connsiteY958" fmla="*/ 1080217 h 1216800"/>
              <a:gd name="connsiteX959" fmla="*/ 265806 w 1217130"/>
              <a:gd name="connsiteY959" fmla="*/ 1068240 h 1216800"/>
              <a:gd name="connsiteX960" fmla="*/ 255159 w 1217130"/>
              <a:gd name="connsiteY960" fmla="*/ 1059368 h 1216800"/>
              <a:gd name="connsiteX961" fmla="*/ 257377 w 1217130"/>
              <a:gd name="connsiteY961" fmla="*/ 1058480 h 1216800"/>
              <a:gd name="connsiteX962" fmla="*/ 268024 w 1217130"/>
              <a:gd name="connsiteY962" fmla="*/ 1061585 h 1216800"/>
              <a:gd name="connsiteX963" fmla="*/ 245843 w 1217130"/>
              <a:gd name="connsiteY963" fmla="*/ 1038517 h 1216800"/>
              <a:gd name="connsiteX964" fmla="*/ 233422 w 1217130"/>
              <a:gd name="connsiteY964" fmla="*/ 1028314 h 1216800"/>
              <a:gd name="connsiteX965" fmla="*/ 221888 w 1217130"/>
              <a:gd name="connsiteY965" fmla="*/ 1018111 h 1216800"/>
              <a:gd name="connsiteX966" fmla="*/ 207248 w 1217130"/>
              <a:gd name="connsiteY966" fmla="*/ 1006133 h 1216800"/>
              <a:gd name="connsiteX967" fmla="*/ 185955 w 1217130"/>
              <a:gd name="connsiteY967" fmla="*/ 982621 h 1216800"/>
              <a:gd name="connsiteX968" fmla="*/ 184493 w 1217130"/>
              <a:gd name="connsiteY968" fmla="*/ 978055 h 1216800"/>
              <a:gd name="connsiteX969" fmla="*/ 180187 w 1217130"/>
              <a:gd name="connsiteY969" fmla="*/ 973748 h 1216800"/>
              <a:gd name="connsiteX970" fmla="*/ 165548 w 1217130"/>
              <a:gd name="connsiteY970" fmla="*/ 957778 h 1216800"/>
              <a:gd name="connsiteX971" fmla="*/ 163773 w 1217130"/>
              <a:gd name="connsiteY971" fmla="*/ 949793 h 1216800"/>
              <a:gd name="connsiteX972" fmla="*/ 158006 w 1217130"/>
              <a:gd name="connsiteY972" fmla="*/ 941808 h 1216800"/>
              <a:gd name="connsiteX973" fmla="*/ 157319 w 1217130"/>
              <a:gd name="connsiteY973" fmla="*/ 940730 h 1216800"/>
              <a:gd name="connsiteX974" fmla="*/ 150464 w 1217130"/>
              <a:gd name="connsiteY974" fmla="*/ 936040 h 1216800"/>
              <a:gd name="connsiteX975" fmla="*/ 137156 w 1217130"/>
              <a:gd name="connsiteY975" fmla="*/ 916965 h 1216800"/>
              <a:gd name="connsiteX976" fmla="*/ 129614 w 1217130"/>
              <a:gd name="connsiteY976" fmla="*/ 899220 h 1216800"/>
              <a:gd name="connsiteX977" fmla="*/ 128727 w 1217130"/>
              <a:gd name="connsiteY977" fmla="*/ 899220 h 1216800"/>
              <a:gd name="connsiteX978" fmla="*/ 118524 w 1217130"/>
              <a:gd name="connsiteY978" fmla="*/ 879701 h 1216800"/>
              <a:gd name="connsiteX979" fmla="*/ 108764 w 1217130"/>
              <a:gd name="connsiteY979" fmla="*/ 860181 h 1216800"/>
              <a:gd name="connsiteX980" fmla="*/ 98561 w 1217130"/>
              <a:gd name="connsiteY980" fmla="*/ 837557 h 1216800"/>
              <a:gd name="connsiteX981" fmla="*/ 89245 w 1217130"/>
              <a:gd name="connsiteY981" fmla="*/ 814489 h 1216800"/>
              <a:gd name="connsiteX982" fmla="*/ 98561 w 1217130"/>
              <a:gd name="connsiteY982" fmla="*/ 830015 h 1216800"/>
              <a:gd name="connsiteX983" fmla="*/ 107877 w 1217130"/>
              <a:gd name="connsiteY983" fmla="*/ 849534 h 1216800"/>
              <a:gd name="connsiteX984" fmla="*/ 110982 w 1217130"/>
              <a:gd name="connsiteY984" fmla="*/ 860181 h 1216800"/>
              <a:gd name="connsiteX985" fmla="*/ 112265 w 1217130"/>
              <a:gd name="connsiteY985" fmla="*/ 862063 h 1216800"/>
              <a:gd name="connsiteX986" fmla="*/ 110686 w 1217130"/>
              <a:gd name="connsiteY986" fmla="*/ 853851 h 1216800"/>
              <a:gd name="connsiteX987" fmla="*/ 106566 w 1217130"/>
              <a:gd name="connsiteY987" fmla="*/ 846374 h 1216800"/>
              <a:gd name="connsiteX988" fmla="*/ 99860 w 1217130"/>
              <a:gd name="connsiteY988" fmla="*/ 831294 h 1216800"/>
              <a:gd name="connsiteX989" fmla="*/ 91906 w 1217130"/>
              <a:gd name="connsiteY989" fmla="*/ 818037 h 1216800"/>
              <a:gd name="connsiteX990" fmla="*/ 82147 w 1217130"/>
              <a:gd name="connsiteY990" fmla="*/ 791420 h 1216800"/>
              <a:gd name="connsiteX991" fmla="*/ 73786 w 1217130"/>
              <a:gd name="connsiteY991" fmla="*/ 764137 h 1216800"/>
              <a:gd name="connsiteX992" fmla="*/ 71040 w 1217130"/>
              <a:gd name="connsiteY992" fmla="*/ 756180 h 1216800"/>
              <a:gd name="connsiteX993" fmla="*/ 59081 w 1217130"/>
              <a:gd name="connsiteY993" fmla="*/ 708447 h 1216800"/>
              <a:gd name="connsiteX994" fmla="*/ 53793 w 1217130"/>
              <a:gd name="connsiteY994" fmla="*/ 673795 h 1216800"/>
              <a:gd name="connsiteX995" fmla="*/ 53755 w 1217130"/>
              <a:gd name="connsiteY995" fmla="*/ 674748 h 1216800"/>
              <a:gd name="connsiteX996" fmla="*/ 54199 w 1217130"/>
              <a:gd name="connsiteY996" fmla="*/ 681846 h 1216800"/>
              <a:gd name="connsiteX997" fmla="*/ 56417 w 1217130"/>
              <a:gd name="connsiteY997" fmla="*/ 698260 h 1216800"/>
              <a:gd name="connsiteX998" fmla="*/ 59078 w 1217130"/>
              <a:gd name="connsiteY998" fmla="*/ 715117 h 1216800"/>
              <a:gd name="connsiteX999" fmla="*/ 54642 w 1217130"/>
              <a:gd name="connsiteY999" fmla="*/ 700478 h 1216800"/>
              <a:gd name="connsiteX1000" fmla="*/ 51537 w 1217130"/>
              <a:gd name="connsiteY1000" fmla="*/ 681846 h 1216800"/>
              <a:gd name="connsiteX1001" fmla="*/ 47988 w 1217130"/>
              <a:gd name="connsiteY1001" fmla="*/ 681846 h 1216800"/>
              <a:gd name="connsiteX1002" fmla="*/ 45770 w 1217130"/>
              <a:gd name="connsiteY1002" fmla="*/ 664988 h 1216800"/>
              <a:gd name="connsiteX1003" fmla="*/ 42665 w 1217130"/>
              <a:gd name="connsiteY1003" fmla="*/ 654341 h 1216800"/>
              <a:gd name="connsiteX1004" fmla="*/ 40003 w 1217130"/>
              <a:gd name="connsiteY1004" fmla="*/ 644138 h 1216800"/>
              <a:gd name="connsiteX1005" fmla="*/ 32461 w 1217130"/>
              <a:gd name="connsiteY1005" fmla="*/ 636153 h 1216800"/>
              <a:gd name="connsiteX1006" fmla="*/ 30243 w 1217130"/>
              <a:gd name="connsiteY1006" fmla="*/ 636153 h 1216800"/>
              <a:gd name="connsiteX1007" fmla="*/ 28025 w 1217130"/>
              <a:gd name="connsiteY1007" fmla="*/ 625062 h 1216800"/>
              <a:gd name="connsiteX1008" fmla="*/ 27138 w 1217130"/>
              <a:gd name="connsiteY1008" fmla="*/ 610866 h 1216800"/>
              <a:gd name="connsiteX1009" fmla="*/ 28912 w 1217130"/>
              <a:gd name="connsiteY1009" fmla="*/ 590904 h 1216800"/>
              <a:gd name="connsiteX1010" fmla="*/ 29799 w 1217130"/>
              <a:gd name="connsiteY1010" fmla="*/ 583806 h 1216800"/>
              <a:gd name="connsiteX1011" fmla="*/ 31310 w 1217130"/>
              <a:gd name="connsiteY1011" fmla="*/ 578937 h 1216800"/>
              <a:gd name="connsiteX1012" fmla="*/ 30576 w 1217130"/>
              <a:gd name="connsiteY1012" fmla="*/ 567835 h 1216800"/>
              <a:gd name="connsiteX1013" fmla="*/ 31574 w 1217130"/>
              <a:gd name="connsiteY1013" fmla="*/ 551421 h 1216800"/>
              <a:gd name="connsiteX1014" fmla="*/ 33348 w 1217130"/>
              <a:gd name="connsiteY1014" fmla="*/ 548094 h 1216800"/>
              <a:gd name="connsiteX1015" fmla="*/ 33348 w 1217130"/>
              <a:gd name="connsiteY1015" fmla="*/ 546098 h 1216800"/>
              <a:gd name="connsiteX1016" fmla="*/ 29799 w 1217130"/>
              <a:gd name="connsiteY1016" fmla="*/ 552752 h 1216800"/>
              <a:gd name="connsiteX1017" fmla="*/ 26694 w 1217130"/>
              <a:gd name="connsiteY1017" fmla="*/ 548316 h 1216800"/>
              <a:gd name="connsiteX1018" fmla="*/ 20927 w 1217130"/>
              <a:gd name="connsiteY1018" fmla="*/ 540331 h 1216800"/>
              <a:gd name="connsiteX1019" fmla="*/ 19873 w 1217130"/>
              <a:gd name="connsiteY1019" fmla="*/ 534009 h 1216800"/>
              <a:gd name="connsiteX1020" fmla="*/ 19596 w 1217130"/>
              <a:gd name="connsiteY1020" fmla="*/ 534563 h 1216800"/>
              <a:gd name="connsiteX1021" fmla="*/ 17822 w 1217130"/>
              <a:gd name="connsiteY1021" fmla="*/ 552308 h 1216800"/>
              <a:gd name="connsiteX1022" fmla="*/ 16491 w 1217130"/>
              <a:gd name="connsiteY1022" fmla="*/ 570053 h 1216800"/>
              <a:gd name="connsiteX1023" fmla="*/ 15160 w 1217130"/>
              <a:gd name="connsiteY1023" fmla="*/ 583806 h 1216800"/>
              <a:gd name="connsiteX1024" fmla="*/ 15160 w 1217130"/>
              <a:gd name="connsiteY1024" fmla="*/ 612197 h 1216800"/>
              <a:gd name="connsiteX1025" fmla="*/ 15603 w 1217130"/>
              <a:gd name="connsiteY1025" fmla="*/ 626837 h 1216800"/>
              <a:gd name="connsiteX1026" fmla="*/ 16491 w 1217130"/>
              <a:gd name="connsiteY1026" fmla="*/ 641476 h 1216800"/>
              <a:gd name="connsiteX1027" fmla="*/ 12498 w 1217130"/>
              <a:gd name="connsiteY1027" fmla="*/ 655228 h 1216800"/>
              <a:gd name="connsiteX1028" fmla="*/ 11611 w 1217130"/>
              <a:gd name="connsiteY1028" fmla="*/ 655228 h 1216800"/>
              <a:gd name="connsiteX1029" fmla="*/ 8949 w 1217130"/>
              <a:gd name="connsiteY1029" fmla="*/ 628611 h 1216800"/>
              <a:gd name="connsiteX1030" fmla="*/ 8949 w 1217130"/>
              <a:gd name="connsiteY1030" fmla="*/ 601107 h 1216800"/>
              <a:gd name="connsiteX1031" fmla="*/ 11167 w 1217130"/>
              <a:gd name="connsiteY1031" fmla="*/ 579813 h 1216800"/>
              <a:gd name="connsiteX1032" fmla="*/ 15158 w 1217130"/>
              <a:gd name="connsiteY1032" fmla="*/ 583803 h 1216800"/>
              <a:gd name="connsiteX1033" fmla="*/ 11611 w 1217130"/>
              <a:gd name="connsiteY1033" fmla="*/ 579369 h 1216800"/>
              <a:gd name="connsiteX1034" fmla="*/ 10724 w 1217130"/>
              <a:gd name="connsiteY1034" fmla="*/ 563399 h 1216800"/>
              <a:gd name="connsiteX1035" fmla="*/ 11611 w 1217130"/>
              <a:gd name="connsiteY1035" fmla="*/ 539000 h 1216800"/>
              <a:gd name="connsiteX1036" fmla="*/ 12054 w 1217130"/>
              <a:gd name="connsiteY1036" fmla="*/ 532346 h 1216800"/>
              <a:gd name="connsiteX1037" fmla="*/ 13386 w 1217130"/>
              <a:gd name="connsiteY1037" fmla="*/ 521255 h 1216800"/>
              <a:gd name="connsiteX1038" fmla="*/ 18709 w 1217130"/>
              <a:gd name="connsiteY1038" fmla="*/ 501292 h 1216800"/>
              <a:gd name="connsiteX1039" fmla="*/ 21361 w 1217130"/>
              <a:gd name="connsiteY1039" fmla="*/ 488030 h 1216800"/>
              <a:gd name="connsiteX1040" fmla="*/ 20483 w 1217130"/>
              <a:gd name="connsiteY1040" fmla="*/ 484878 h 1216800"/>
              <a:gd name="connsiteX1041" fmla="*/ 17378 w 1217130"/>
              <a:gd name="connsiteY1041" fmla="*/ 502623 h 1216800"/>
              <a:gd name="connsiteX1042" fmla="*/ 12054 w 1217130"/>
              <a:gd name="connsiteY1042" fmla="*/ 522586 h 1216800"/>
              <a:gd name="connsiteX1043" fmla="*/ 10724 w 1217130"/>
              <a:gd name="connsiteY1043" fmla="*/ 533676 h 1216800"/>
              <a:gd name="connsiteX1044" fmla="*/ 10280 w 1217130"/>
              <a:gd name="connsiteY1044" fmla="*/ 540331 h 1216800"/>
              <a:gd name="connsiteX1045" fmla="*/ 9393 w 1217130"/>
              <a:gd name="connsiteY1045" fmla="*/ 564730 h 1216800"/>
              <a:gd name="connsiteX1046" fmla="*/ 10280 w 1217130"/>
              <a:gd name="connsiteY1046" fmla="*/ 580700 h 1216800"/>
              <a:gd name="connsiteX1047" fmla="*/ 8062 w 1217130"/>
              <a:gd name="connsiteY1047" fmla="*/ 601994 h 1216800"/>
              <a:gd name="connsiteX1048" fmla="*/ 8062 w 1217130"/>
              <a:gd name="connsiteY1048" fmla="*/ 629498 h 1216800"/>
              <a:gd name="connsiteX1049" fmla="*/ 10724 w 1217130"/>
              <a:gd name="connsiteY1049" fmla="*/ 656116 h 1216800"/>
              <a:gd name="connsiteX1050" fmla="*/ 11611 w 1217130"/>
              <a:gd name="connsiteY1050" fmla="*/ 656116 h 1216800"/>
              <a:gd name="connsiteX1051" fmla="*/ 17378 w 1217130"/>
              <a:gd name="connsiteY1051" fmla="*/ 681402 h 1216800"/>
              <a:gd name="connsiteX1052" fmla="*/ 20483 w 1217130"/>
              <a:gd name="connsiteY1052" fmla="*/ 702252 h 1216800"/>
              <a:gd name="connsiteX1053" fmla="*/ 27138 w 1217130"/>
              <a:gd name="connsiteY1053" fmla="*/ 723546 h 1216800"/>
              <a:gd name="connsiteX1054" fmla="*/ 37618 w 1217130"/>
              <a:gd name="connsiteY1054" fmla="*/ 769336 h 1216800"/>
              <a:gd name="connsiteX1055" fmla="*/ 38533 w 1217130"/>
              <a:gd name="connsiteY1055" fmla="*/ 778112 h 1216800"/>
              <a:gd name="connsiteX1056" fmla="*/ 40447 w 1217130"/>
              <a:gd name="connsiteY1056" fmla="*/ 778112 h 1216800"/>
              <a:gd name="connsiteX1057" fmla="*/ 50206 w 1217130"/>
              <a:gd name="connsiteY1057" fmla="*/ 801623 h 1216800"/>
              <a:gd name="connsiteX1058" fmla="*/ 53755 w 1217130"/>
              <a:gd name="connsiteY1058" fmla="*/ 813601 h 1216800"/>
              <a:gd name="connsiteX1059" fmla="*/ 47101 w 1217130"/>
              <a:gd name="connsiteY1059" fmla="*/ 803398 h 1216800"/>
              <a:gd name="connsiteX1060" fmla="*/ 40003 w 1217130"/>
              <a:gd name="connsiteY1060" fmla="*/ 787427 h 1216800"/>
              <a:gd name="connsiteX1061" fmla="*/ 39559 w 1217130"/>
              <a:gd name="connsiteY1061" fmla="*/ 791864 h 1216800"/>
              <a:gd name="connsiteX1062" fmla="*/ 35700 w 1217130"/>
              <a:gd name="connsiteY1062" fmla="*/ 779900 h 1216800"/>
              <a:gd name="connsiteX1063" fmla="*/ 32905 w 1217130"/>
              <a:gd name="connsiteY1063" fmla="*/ 780330 h 1216800"/>
              <a:gd name="connsiteX1064" fmla="*/ 29799 w 1217130"/>
              <a:gd name="connsiteY1064" fmla="*/ 770127 h 1216800"/>
              <a:gd name="connsiteX1065" fmla="*/ 19152 w 1217130"/>
              <a:gd name="connsiteY1065" fmla="*/ 745727 h 1216800"/>
              <a:gd name="connsiteX1066" fmla="*/ 12498 w 1217130"/>
              <a:gd name="connsiteY1066" fmla="*/ 723990 h 1216800"/>
              <a:gd name="connsiteX1067" fmla="*/ 12054 w 1217130"/>
              <a:gd name="connsiteY1067" fmla="*/ 705801 h 1216800"/>
              <a:gd name="connsiteX1068" fmla="*/ 8949 w 1217130"/>
              <a:gd name="connsiteY1068" fmla="*/ 684507 h 1216800"/>
              <a:gd name="connsiteX1069" fmla="*/ 6731 w 1217130"/>
              <a:gd name="connsiteY1069" fmla="*/ 663214 h 1216800"/>
              <a:gd name="connsiteX1070" fmla="*/ 1851 w 1217130"/>
              <a:gd name="connsiteY1070" fmla="*/ 647687 h 1216800"/>
              <a:gd name="connsiteX1071" fmla="*/ 4956 w 1217130"/>
              <a:gd name="connsiteY1071" fmla="*/ 565174 h 1216800"/>
              <a:gd name="connsiteX1072" fmla="*/ 8062 w 1217130"/>
              <a:gd name="connsiteY1072" fmla="*/ 543880 h 1216800"/>
              <a:gd name="connsiteX1073" fmla="*/ 5400 w 1217130"/>
              <a:gd name="connsiteY1073" fmla="*/ 532346 h 1216800"/>
              <a:gd name="connsiteX1074" fmla="*/ 10724 w 1217130"/>
              <a:gd name="connsiteY1074" fmla="*/ 500405 h 1216800"/>
              <a:gd name="connsiteX1075" fmla="*/ 12054 w 1217130"/>
              <a:gd name="connsiteY1075" fmla="*/ 492863 h 1216800"/>
              <a:gd name="connsiteX1076" fmla="*/ 15603 w 1217130"/>
              <a:gd name="connsiteY1076" fmla="*/ 467133 h 1216800"/>
              <a:gd name="connsiteX1077" fmla="*/ 24920 w 1217130"/>
              <a:gd name="connsiteY1077" fmla="*/ 448501 h 1216800"/>
              <a:gd name="connsiteX1078" fmla="*/ 22701 w 1217130"/>
              <a:gd name="connsiteY1078" fmla="*/ 473788 h 1216800"/>
              <a:gd name="connsiteX1079" fmla="*/ 24919 w 1217130"/>
              <a:gd name="connsiteY1079" fmla="*/ 469453 h 1216800"/>
              <a:gd name="connsiteX1080" fmla="*/ 26250 w 1217130"/>
              <a:gd name="connsiteY1080" fmla="*/ 459092 h 1216800"/>
              <a:gd name="connsiteX1081" fmla="*/ 26694 w 1217130"/>
              <a:gd name="connsiteY1081" fmla="*/ 447614 h 1216800"/>
              <a:gd name="connsiteX1082" fmla="*/ 30687 w 1217130"/>
              <a:gd name="connsiteY1082" fmla="*/ 432974 h 1216800"/>
              <a:gd name="connsiteX1083" fmla="*/ 36897 w 1217130"/>
              <a:gd name="connsiteY1083" fmla="*/ 410793 h 1216800"/>
              <a:gd name="connsiteX1084" fmla="*/ 44439 w 1217130"/>
              <a:gd name="connsiteY1084" fmla="*/ 388168 h 1216800"/>
              <a:gd name="connsiteX1085" fmla="*/ 45004 w 1217130"/>
              <a:gd name="connsiteY1085" fmla="*/ 387533 h 1216800"/>
              <a:gd name="connsiteX1086" fmla="*/ 48432 w 1217130"/>
              <a:gd name="connsiteY1086" fmla="*/ 369536 h 1216800"/>
              <a:gd name="connsiteX1087" fmla="*/ 53311 w 1217130"/>
              <a:gd name="connsiteY1087" fmla="*/ 356671 h 1216800"/>
              <a:gd name="connsiteX1088" fmla="*/ 59079 w 1217130"/>
              <a:gd name="connsiteY1088" fmla="*/ 346024 h 1216800"/>
              <a:gd name="connsiteX1089" fmla="*/ 70613 w 1217130"/>
              <a:gd name="connsiteY1089" fmla="*/ 323843 h 1216800"/>
              <a:gd name="connsiteX1090" fmla="*/ 79929 w 1217130"/>
              <a:gd name="connsiteY1090" fmla="*/ 303880 h 1216800"/>
              <a:gd name="connsiteX1091" fmla="*/ 93237 w 1217130"/>
              <a:gd name="connsiteY1091" fmla="*/ 278150 h 1216800"/>
              <a:gd name="connsiteX1092" fmla="*/ 102997 w 1217130"/>
              <a:gd name="connsiteY1092" fmla="*/ 267060 h 1216800"/>
              <a:gd name="connsiteX1093" fmla="*/ 110982 w 1217130"/>
              <a:gd name="connsiteY1093" fmla="*/ 251533 h 1216800"/>
              <a:gd name="connsiteX1094" fmla="*/ 117637 w 1217130"/>
              <a:gd name="connsiteY1094" fmla="*/ 241773 h 1216800"/>
              <a:gd name="connsiteX1095" fmla="*/ 124735 w 1217130"/>
              <a:gd name="connsiteY1095" fmla="*/ 238224 h 1216800"/>
              <a:gd name="connsiteX1096" fmla="*/ 126509 w 1217130"/>
              <a:gd name="connsiteY1096" fmla="*/ 235563 h 1216800"/>
              <a:gd name="connsiteX1097" fmla="*/ 133607 w 1217130"/>
              <a:gd name="connsiteY1097" fmla="*/ 221367 h 1216800"/>
              <a:gd name="connsiteX1098" fmla="*/ 147359 w 1217130"/>
              <a:gd name="connsiteY1098" fmla="*/ 205397 h 1216800"/>
              <a:gd name="connsiteX1099" fmla="*/ 147734 w 1217130"/>
              <a:gd name="connsiteY1099" fmla="*/ 212072 h 1216800"/>
              <a:gd name="connsiteX1100" fmla="*/ 146730 w 1217130"/>
              <a:gd name="connsiteY1100" fmla="*/ 214877 h 1216800"/>
              <a:gd name="connsiteX1101" fmla="*/ 161111 w 1217130"/>
              <a:gd name="connsiteY1101" fmla="*/ 200073 h 1216800"/>
              <a:gd name="connsiteX1102" fmla="*/ 168209 w 1217130"/>
              <a:gd name="connsiteY1102" fmla="*/ 190757 h 1216800"/>
              <a:gd name="connsiteX1103" fmla="*/ 177525 w 1217130"/>
              <a:gd name="connsiteY1103" fmla="*/ 181885 h 1216800"/>
              <a:gd name="connsiteX1104" fmla="*/ 178328 w 1217130"/>
              <a:gd name="connsiteY1104" fmla="*/ 182777 h 1216800"/>
              <a:gd name="connsiteX1105" fmla="*/ 177969 w 1217130"/>
              <a:gd name="connsiteY1105" fmla="*/ 182328 h 1216800"/>
              <a:gd name="connsiteX1106" fmla="*/ 189503 w 1217130"/>
              <a:gd name="connsiteY1106" fmla="*/ 170794 h 1216800"/>
              <a:gd name="connsiteX1107" fmla="*/ 201038 w 1217130"/>
              <a:gd name="connsiteY1107" fmla="*/ 160147 h 1216800"/>
              <a:gd name="connsiteX1108" fmla="*/ 213459 w 1217130"/>
              <a:gd name="connsiteY1108" fmla="*/ 146839 h 1216800"/>
              <a:gd name="connsiteX1109" fmla="*/ 230760 w 1217130"/>
              <a:gd name="connsiteY1109" fmla="*/ 133973 h 1216800"/>
              <a:gd name="connsiteX1110" fmla="*/ 249392 w 1217130"/>
              <a:gd name="connsiteY1110" fmla="*/ 120221 h 1216800"/>
              <a:gd name="connsiteX1111" fmla="*/ 260532 w 1217130"/>
              <a:gd name="connsiteY1111" fmla="*/ 112449 h 1216800"/>
              <a:gd name="connsiteX1112" fmla="*/ 268024 w 1217130"/>
              <a:gd name="connsiteY1112" fmla="*/ 105582 h 1216800"/>
              <a:gd name="connsiteX1113" fmla="*/ 281333 w 1217130"/>
              <a:gd name="connsiteY1113" fmla="*/ 97596 h 1216800"/>
              <a:gd name="connsiteX1114" fmla="*/ 295529 w 1217130"/>
              <a:gd name="connsiteY1114" fmla="*/ 90055 h 1216800"/>
              <a:gd name="connsiteX1115" fmla="*/ 297408 w 1217130"/>
              <a:gd name="connsiteY1115" fmla="*/ 89089 h 1216800"/>
              <a:gd name="connsiteX1116" fmla="*/ 302239 w 1217130"/>
              <a:gd name="connsiteY1116" fmla="*/ 84344 h 1216800"/>
              <a:gd name="connsiteX1117" fmla="*/ 310169 w 1217130"/>
              <a:gd name="connsiteY1117" fmla="*/ 78521 h 1216800"/>
              <a:gd name="connsiteX1118" fmla="*/ 318875 w 1217130"/>
              <a:gd name="connsiteY1118" fmla="*/ 74085 h 1216800"/>
              <a:gd name="connsiteX1119" fmla="*/ 325034 w 1217130"/>
              <a:gd name="connsiteY1119" fmla="*/ 72667 h 1216800"/>
              <a:gd name="connsiteX1120" fmla="*/ 326138 w 1217130"/>
              <a:gd name="connsiteY1120" fmla="*/ 71866 h 1216800"/>
              <a:gd name="connsiteX1121" fmla="*/ 446803 w 1217130"/>
              <a:gd name="connsiteY1121" fmla="*/ 23068 h 1216800"/>
              <a:gd name="connsiteX1122" fmla="*/ 451280 w 1217130"/>
              <a:gd name="connsiteY1122" fmla="*/ 22095 h 1216800"/>
              <a:gd name="connsiteX1123" fmla="*/ 463661 w 1217130"/>
              <a:gd name="connsiteY1123" fmla="*/ 17745 h 1216800"/>
              <a:gd name="connsiteX1124" fmla="*/ 472201 w 1217130"/>
              <a:gd name="connsiteY1124" fmla="*/ 16025 h 1216800"/>
              <a:gd name="connsiteX1125" fmla="*/ 476654 w 1217130"/>
              <a:gd name="connsiteY1125" fmla="*/ 15988 h 1216800"/>
              <a:gd name="connsiteX1126" fmla="*/ 478301 w 1217130"/>
              <a:gd name="connsiteY1126" fmla="*/ 15527 h 1216800"/>
              <a:gd name="connsiteX1127" fmla="*/ 579447 w 1217130"/>
              <a:gd name="connsiteY1127" fmla="*/ 2218 h 1216800"/>
              <a:gd name="connsiteX1128" fmla="*/ 608171 w 1217130"/>
              <a:gd name="connsiteY1128" fmla="*/ 2107 h 1216800"/>
              <a:gd name="connsiteX1129" fmla="*/ 638892 w 1217130"/>
              <a:gd name="connsiteY1129" fmla="*/ 2661 h 1216800"/>
              <a:gd name="connsiteX1130" fmla="*/ 639464 w 1217130"/>
              <a:gd name="connsiteY1130" fmla="*/ 3090 h 1216800"/>
              <a:gd name="connsiteX1131" fmla="*/ 654419 w 1217130"/>
              <a:gd name="connsiteY1131" fmla="*/ 1331 h 1216800"/>
              <a:gd name="connsiteX1132" fmla="*/ 668171 w 1217130"/>
              <a:gd name="connsiteY1132" fmla="*/ 3549 h 1216800"/>
              <a:gd name="connsiteX1133" fmla="*/ 681923 w 1217130"/>
              <a:gd name="connsiteY1133" fmla="*/ 6210 h 1216800"/>
              <a:gd name="connsiteX1134" fmla="*/ 689019 w 1217130"/>
              <a:gd name="connsiteY1134" fmla="*/ 7823 h 1216800"/>
              <a:gd name="connsiteX1135" fmla="*/ 681480 w 1217130"/>
              <a:gd name="connsiteY1135" fmla="*/ 5767 h 1216800"/>
              <a:gd name="connsiteX1136" fmla="*/ 667727 w 1217130"/>
              <a:gd name="connsiteY1136" fmla="*/ 3105 h 1216800"/>
              <a:gd name="connsiteX1137" fmla="*/ 653975 w 1217130"/>
              <a:gd name="connsiteY1137" fmla="*/ 887 h 1216800"/>
              <a:gd name="connsiteX1138" fmla="*/ 653975 w 1217130"/>
              <a:gd name="connsiteY1138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</a:cxnLst>
            <a:rect l="l" t="t" r="r" b="b"/>
            <a:pathLst>
              <a:path w="1217130" h="1216800">
                <a:moveTo>
                  <a:pt x="670385" y="1210201"/>
                </a:moveTo>
                <a:lnTo>
                  <a:pt x="664622" y="1213304"/>
                </a:lnTo>
                <a:lnTo>
                  <a:pt x="664967" y="1213452"/>
                </a:lnTo>
                <a:close/>
                <a:moveTo>
                  <a:pt x="718300" y="1178701"/>
                </a:moveTo>
                <a:cubicBezTo>
                  <a:pt x="711202" y="1180476"/>
                  <a:pt x="706322" y="1182250"/>
                  <a:pt x="699668" y="1183138"/>
                </a:cubicBezTo>
                <a:cubicBezTo>
                  <a:pt x="693014" y="1184025"/>
                  <a:pt x="685029" y="1185355"/>
                  <a:pt x="671720" y="1186687"/>
                </a:cubicBezTo>
                <a:cubicBezTo>
                  <a:pt x="671720" y="1185355"/>
                  <a:pt x="670833" y="1184468"/>
                  <a:pt x="670389" y="1183138"/>
                </a:cubicBezTo>
                <a:cubicBezTo>
                  <a:pt x="676600" y="1183138"/>
                  <a:pt x="682367" y="1182250"/>
                  <a:pt x="689909" y="1181363"/>
                </a:cubicBezTo>
                <a:cubicBezTo>
                  <a:pt x="697007" y="1180476"/>
                  <a:pt x="705879" y="1180032"/>
                  <a:pt x="718300" y="1178701"/>
                </a:cubicBezTo>
                <a:close/>
                <a:moveTo>
                  <a:pt x="766766" y="1174057"/>
                </a:moveTo>
                <a:lnTo>
                  <a:pt x="765628" y="1174379"/>
                </a:lnTo>
                <a:lnTo>
                  <a:pt x="766211" y="1174265"/>
                </a:lnTo>
                <a:close/>
                <a:moveTo>
                  <a:pt x="419077" y="1167389"/>
                </a:moveTo>
                <a:cubicBezTo>
                  <a:pt x="423181" y="1168054"/>
                  <a:pt x="429502" y="1169829"/>
                  <a:pt x="438818" y="1172491"/>
                </a:cubicBezTo>
                <a:cubicBezTo>
                  <a:pt x="441480" y="1172934"/>
                  <a:pt x="444586" y="1172934"/>
                  <a:pt x="447247" y="1172934"/>
                </a:cubicBezTo>
                <a:cubicBezTo>
                  <a:pt x="455233" y="1176927"/>
                  <a:pt x="462774" y="1180920"/>
                  <a:pt x="470759" y="1184469"/>
                </a:cubicBezTo>
                <a:cubicBezTo>
                  <a:pt x="473865" y="1184912"/>
                  <a:pt x="477857" y="1185799"/>
                  <a:pt x="481406" y="1186687"/>
                </a:cubicBezTo>
                <a:lnTo>
                  <a:pt x="482072" y="1186909"/>
                </a:lnTo>
                <a:lnTo>
                  <a:pt x="484512" y="1184469"/>
                </a:lnTo>
                <a:cubicBezTo>
                  <a:pt x="487617" y="1185356"/>
                  <a:pt x="490722" y="1186243"/>
                  <a:pt x="493827" y="1187130"/>
                </a:cubicBezTo>
                <a:cubicBezTo>
                  <a:pt x="496933" y="1188018"/>
                  <a:pt x="500038" y="1188461"/>
                  <a:pt x="503144" y="1189348"/>
                </a:cubicBezTo>
                <a:lnTo>
                  <a:pt x="521500" y="1193617"/>
                </a:lnTo>
                <a:lnTo>
                  <a:pt x="521776" y="1193341"/>
                </a:lnTo>
                <a:cubicBezTo>
                  <a:pt x="528430" y="1194228"/>
                  <a:pt x="535972" y="1195559"/>
                  <a:pt x="543070" y="1196890"/>
                </a:cubicBezTo>
                <a:cubicBezTo>
                  <a:pt x="546175" y="1197333"/>
                  <a:pt x="549724" y="1197777"/>
                  <a:pt x="553273" y="1198665"/>
                </a:cubicBezTo>
                <a:cubicBezTo>
                  <a:pt x="556822" y="1199108"/>
                  <a:pt x="560371" y="1199552"/>
                  <a:pt x="563476" y="1199552"/>
                </a:cubicBezTo>
                <a:cubicBezTo>
                  <a:pt x="569687" y="1199552"/>
                  <a:pt x="576341" y="1199995"/>
                  <a:pt x="584326" y="1200439"/>
                </a:cubicBezTo>
                <a:cubicBezTo>
                  <a:pt x="592311" y="1200439"/>
                  <a:pt x="601628" y="1200882"/>
                  <a:pt x="612718" y="1199995"/>
                </a:cubicBezTo>
                <a:lnTo>
                  <a:pt x="613950" y="1199995"/>
                </a:lnTo>
                <a:lnTo>
                  <a:pt x="616578" y="1198517"/>
                </a:lnTo>
                <a:lnTo>
                  <a:pt x="616944" y="1198368"/>
                </a:lnTo>
                <a:lnTo>
                  <a:pt x="622922" y="1196446"/>
                </a:lnTo>
                <a:cubicBezTo>
                  <a:pt x="625140" y="1196446"/>
                  <a:pt x="627358" y="1196335"/>
                  <a:pt x="629243" y="1196335"/>
                </a:cubicBezTo>
                <a:cubicBezTo>
                  <a:pt x="631128" y="1196335"/>
                  <a:pt x="632681" y="1196446"/>
                  <a:pt x="633568" y="1196890"/>
                </a:cubicBezTo>
                <a:lnTo>
                  <a:pt x="634733" y="1199995"/>
                </a:lnTo>
                <a:lnTo>
                  <a:pt x="644659" y="1199995"/>
                </a:lnTo>
                <a:cubicBezTo>
                  <a:pt x="643771" y="1201326"/>
                  <a:pt x="642441" y="1203101"/>
                  <a:pt x="641554" y="1204431"/>
                </a:cubicBezTo>
                <a:cubicBezTo>
                  <a:pt x="641110" y="1204875"/>
                  <a:pt x="640666" y="1205319"/>
                  <a:pt x="639779" y="1206650"/>
                </a:cubicBezTo>
                <a:cubicBezTo>
                  <a:pt x="638448" y="1207537"/>
                  <a:pt x="636230" y="1208424"/>
                  <a:pt x="634012" y="1209311"/>
                </a:cubicBezTo>
                <a:cubicBezTo>
                  <a:pt x="630019" y="1209311"/>
                  <a:pt x="627358" y="1209311"/>
                  <a:pt x="623365" y="1209311"/>
                </a:cubicBezTo>
                <a:cubicBezTo>
                  <a:pt x="618929" y="1208868"/>
                  <a:pt x="614049" y="1208868"/>
                  <a:pt x="609613" y="1208424"/>
                </a:cubicBezTo>
                <a:cubicBezTo>
                  <a:pt x="599409" y="1207980"/>
                  <a:pt x="589650" y="1207980"/>
                  <a:pt x="579890" y="1207537"/>
                </a:cubicBezTo>
                <a:cubicBezTo>
                  <a:pt x="572792" y="1207093"/>
                  <a:pt x="565251" y="1206650"/>
                  <a:pt x="557709" y="1205763"/>
                </a:cubicBezTo>
                <a:cubicBezTo>
                  <a:pt x="551498" y="1205319"/>
                  <a:pt x="544844" y="1203988"/>
                  <a:pt x="538190" y="1203101"/>
                </a:cubicBezTo>
                <a:cubicBezTo>
                  <a:pt x="531535" y="1202214"/>
                  <a:pt x="525325" y="1201326"/>
                  <a:pt x="518670" y="1199995"/>
                </a:cubicBezTo>
                <a:cubicBezTo>
                  <a:pt x="508911" y="1198221"/>
                  <a:pt x="498264" y="1197333"/>
                  <a:pt x="488948" y="1195559"/>
                </a:cubicBezTo>
                <a:cubicBezTo>
                  <a:pt x="479631" y="1193341"/>
                  <a:pt x="471203" y="1191123"/>
                  <a:pt x="465879" y="1188018"/>
                </a:cubicBezTo>
                <a:lnTo>
                  <a:pt x="466146" y="1187824"/>
                </a:lnTo>
                <a:lnTo>
                  <a:pt x="452571" y="1183581"/>
                </a:lnTo>
                <a:cubicBezTo>
                  <a:pt x="449022" y="1181807"/>
                  <a:pt x="445029" y="1180032"/>
                  <a:pt x="440593" y="1178258"/>
                </a:cubicBezTo>
                <a:cubicBezTo>
                  <a:pt x="435713" y="1176927"/>
                  <a:pt x="431277" y="1175596"/>
                  <a:pt x="426841" y="1173822"/>
                </a:cubicBezTo>
                <a:cubicBezTo>
                  <a:pt x="421961" y="1172047"/>
                  <a:pt x="417524" y="1170716"/>
                  <a:pt x="412645" y="1168942"/>
                </a:cubicBezTo>
                <a:cubicBezTo>
                  <a:pt x="413089" y="1167167"/>
                  <a:pt x="414974" y="1166724"/>
                  <a:pt x="419077" y="1167389"/>
                </a:cubicBezTo>
                <a:close/>
                <a:moveTo>
                  <a:pt x="680216" y="1157878"/>
                </a:moveTo>
                <a:lnTo>
                  <a:pt x="673438" y="1158912"/>
                </a:lnTo>
                <a:lnTo>
                  <a:pt x="626563" y="1161279"/>
                </a:lnTo>
                <a:lnTo>
                  <a:pt x="641997" y="1163174"/>
                </a:lnTo>
                <a:cubicBezTo>
                  <a:pt x="642884" y="1162731"/>
                  <a:pt x="644215" y="1162731"/>
                  <a:pt x="645990" y="1162287"/>
                </a:cubicBezTo>
                <a:cubicBezTo>
                  <a:pt x="655306" y="1160957"/>
                  <a:pt x="664178" y="1160069"/>
                  <a:pt x="673494" y="1159182"/>
                </a:cubicBezTo>
                <a:cubicBezTo>
                  <a:pt x="674492" y="1158960"/>
                  <a:pt x="676128" y="1158655"/>
                  <a:pt x="678020" y="1158302"/>
                </a:cubicBezTo>
                <a:close/>
                <a:moveTo>
                  <a:pt x="722331" y="1151450"/>
                </a:moveTo>
                <a:lnTo>
                  <a:pt x="699310" y="1154964"/>
                </a:lnTo>
                <a:lnTo>
                  <a:pt x="707210" y="1155189"/>
                </a:lnTo>
                <a:cubicBezTo>
                  <a:pt x="712090" y="1154968"/>
                  <a:pt x="715749" y="1154080"/>
                  <a:pt x="718577" y="1153082"/>
                </a:cubicBezTo>
                <a:close/>
                <a:moveTo>
                  <a:pt x="806369" y="1150424"/>
                </a:moveTo>
                <a:lnTo>
                  <a:pt x="734163" y="1169653"/>
                </a:lnTo>
                <a:lnTo>
                  <a:pt x="770703" y="1161511"/>
                </a:lnTo>
                <a:close/>
                <a:moveTo>
                  <a:pt x="343440" y="1141437"/>
                </a:moveTo>
                <a:cubicBezTo>
                  <a:pt x="366952" y="1149866"/>
                  <a:pt x="382035" y="1157408"/>
                  <a:pt x="394456" y="1163174"/>
                </a:cubicBezTo>
                <a:cubicBezTo>
                  <a:pt x="400223" y="1165393"/>
                  <a:pt x="406434" y="1167167"/>
                  <a:pt x="412645" y="1168942"/>
                </a:cubicBezTo>
                <a:cubicBezTo>
                  <a:pt x="417524" y="1170716"/>
                  <a:pt x="421961" y="1172047"/>
                  <a:pt x="426397" y="1173821"/>
                </a:cubicBezTo>
                <a:cubicBezTo>
                  <a:pt x="430833" y="1175596"/>
                  <a:pt x="435269" y="1176927"/>
                  <a:pt x="440149" y="1178258"/>
                </a:cubicBezTo>
                <a:cubicBezTo>
                  <a:pt x="444586" y="1180032"/>
                  <a:pt x="448578" y="1181807"/>
                  <a:pt x="452127" y="1183581"/>
                </a:cubicBezTo>
                <a:cubicBezTo>
                  <a:pt x="451240" y="1184025"/>
                  <a:pt x="450352" y="1184912"/>
                  <a:pt x="449465" y="1185799"/>
                </a:cubicBezTo>
                <a:cubicBezTo>
                  <a:pt x="447247" y="1185355"/>
                  <a:pt x="444586" y="1184912"/>
                  <a:pt x="442367" y="1184468"/>
                </a:cubicBezTo>
                <a:cubicBezTo>
                  <a:pt x="433939" y="1181807"/>
                  <a:pt x="425510" y="1178258"/>
                  <a:pt x="417081" y="1175152"/>
                </a:cubicBezTo>
                <a:lnTo>
                  <a:pt x="404660" y="1170272"/>
                </a:lnTo>
                <a:cubicBezTo>
                  <a:pt x="400667" y="1168498"/>
                  <a:pt x="396231" y="1166723"/>
                  <a:pt x="392238" y="1164949"/>
                </a:cubicBezTo>
                <a:cubicBezTo>
                  <a:pt x="386471" y="1163174"/>
                  <a:pt x="381148" y="1160957"/>
                  <a:pt x="375824" y="1159182"/>
                </a:cubicBezTo>
                <a:cubicBezTo>
                  <a:pt x="370944" y="1156964"/>
                  <a:pt x="366064" y="1155189"/>
                  <a:pt x="361628" y="1152971"/>
                </a:cubicBezTo>
                <a:cubicBezTo>
                  <a:pt x="357192" y="1151197"/>
                  <a:pt x="353643" y="1148979"/>
                  <a:pt x="350538" y="1147204"/>
                </a:cubicBezTo>
                <a:cubicBezTo>
                  <a:pt x="347432" y="1144986"/>
                  <a:pt x="345214" y="1143212"/>
                  <a:pt x="343440" y="1141437"/>
                </a:cubicBezTo>
                <a:close/>
                <a:moveTo>
                  <a:pt x="364290" y="1130347"/>
                </a:moveTo>
                <a:cubicBezTo>
                  <a:pt x="372719" y="1134783"/>
                  <a:pt x="379817" y="1138775"/>
                  <a:pt x="388689" y="1142768"/>
                </a:cubicBezTo>
                <a:cubicBezTo>
                  <a:pt x="387802" y="1143212"/>
                  <a:pt x="386915" y="1143656"/>
                  <a:pt x="385584" y="1144543"/>
                </a:cubicBezTo>
                <a:cubicBezTo>
                  <a:pt x="376268" y="1140107"/>
                  <a:pt x="366508" y="1135227"/>
                  <a:pt x="357192" y="1130790"/>
                </a:cubicBezTo>
                <a:cubicBezTo>
                  <a:pt x="359854" y="1130790"/>
                  <a:pt x="361629" y="1130790"/>
                  <a:pt x="364290" y="1130347"/>
                </a:cubicBezTo>
                <a:close/>
                <a:moveTo>
                  <a:pt x="274235" y="1100181"/>
                </a:moveTo>
                <a:cubicBezTo>
                  <a:pt x="288874" y="1106391"/>
                  <a:pt x="296416" y="1112158"/>
                  <a:pt x="304401" y="1117038"/>
                </a:cubicBezTo>
                <a:cubicBezTo>
                  <a:pt x="306176" y="1119256"/>
                  <a:pt x="311943" y="1123692"/>
                  <a:pt x="310612" y="1124136"/>
                </a:cubicBezTo>
                <a:cubicBezTo>
                  <a:pt x="305288" y="1121474"/>
                  <a:pt x="300408" y="1119256"/>
                  <a:pt x="296416" y="1116594"/>
                </a:cubicBezTo>
                <a:cubicBezTo>
                  <a:pt x="292423" y="1114377"/>
                  <a:pt x="288874" y="1112158"/>
                  <a:pt x="285769" y="1109940"/>
                </a:cubicBezTo>
                <a:cubicBezTo>
                  <a:pt x="280002" y="1105948"/>
                  <a:pt x="276453" y="1102842"/>
                  <a:pt x="274235" y="1100181"/>
                </a:cubicBezTo>
                <a:close/>
                <a:moveTo>
                  <a:pt x="327133" y="1088797"/>
                </a:moveTo>
                <a:lnTo>
                  <a:pt x="327137" y="1088924"/>
                </a:lnTo>
                <a:lnTo>
                  <a:pt x="328635" y="1090737"/>
                </a:lnTo>
                <a:lnTo>
                  <a:pt x="328800" y="1089977"/>
                </a:lnTo>
                <a:close/>
                <a:moveTo>
                  <a:pt x="974993" y="1059677"/>
                </a:moveTo>
                <a:lnTo>
                  <a:pt x="973382" y="1059811"/>
                </a:lnTo>
                <a:cubicBezTo>
                  <a:pt x="965841" y="1066022"/>
                  <a:pt x="956081" y="1072676"/>
                  <a:pt x="946765" y="1078887"/>
                </a:cubicBezTo>
                <a:cubicBezTo>
                  <a:pt x="937449" y="1085098"/>
                  <a:pt x="927689" y="1089977"/>
                  <a:pt x="920591" y="1093083"/>
                </a:cubicBezTo>
                <a:cubicBezTo>
                  <a:pt x="914824" y="1096632"/>
                  <a:pt x="908614" y="1100181"/>
                  <a:pt x="901959" y="1104173"/>
                </a:cubicBezTo>
                <a:cubicBezTo>
                  <a:pt x="898410" y="1105504"/>
                  <a:pt x="895305" y="1107279"/>
                  <a:pt x="891756" y="1108609"/>
                </a:cubicBezTo>
                <a:cubicBezTo>
                  <a:pt x="888207" y="1109940"/>
                  <a:pt x="884658" y="1111271"/>
                  <a:pt x="881109" y="1113045"/>
                </a:cubicBezTo>
                <a:cubicBezTo>
                  <a:pt x="878447" y="1115264"/>
                  <a:pt x="873124" y="1117482"/>
                  <a:pt x="868244" y="1119700"/>
                </a:cubicBezTo>
                <a:cubicBezTo>
                  <a:pt x="863364" y="1121918"/>
                  <a:pt x="858928" y="1123692"/>
                  <a:pt x="858484" y="1125467"/>
                </a:cubicBezTo>
                <a:cubicBezTo>
                  <a:pt x="854048" y="1127241"/>
                  <a:pt x="849168" y="1129460"/>
                  <a:pt x="844288" y="1131234"/>
                </a:cubicBezTo>
                <a:cubicBezTo>
                  <a:pt x="839409" y="1133452"/>
                  <a:pt x="834529" y="1134783"/>
                  <a:pt x="829649" y="1136558"/>
                </a:cubicBezTo>
                <a:cubicBezTo>
                  <a:pt x="828762" y="1137445"/>
                  <a:pt x="826987" y="1139219"/>
                  <a:pt x="825656" y="1140550"/>
                </a:cubicBezTo>
                <a:cubicBezTo>
                  <a:pt x="823438" y="1141437"/>
                  <a:pt x="821664" y="1141881"/>
                  <a:pt x="819446" y="1142768"/>
                </a:cubicBezTo>
                <a:cubicBezTo>
                  <a:pt x="814122" y="1144099"/>
                  <a:pt x="808799" y="1144543"/>
                  <a:pt x="803919" y="1145430"/>
                </a:cubicBezTo>
                <a:cubicBezTo>
                  <a:pt x="796821" y="1147648"/>
                  <a:pt x="790167" y="1149866"/>
                  <a:pt x="783956" y="1151641"/>
                </a:cubicBezTo>
                <a:cubicBezTo>
                  <a:pt x="777745" y="1153415"/>
                  <a:pt x="771534" y="1155190"/>
                  <a:pt x="765768" y="1157408"/>
                </a:cubicBezTo>
                <a:cubicBezTo>
                  <a:pt x="759557" y="1159626"/>
                  <a:pt x="752902" y="1160957"/>
                  <a:pt x="745804" y="1163175"/>
                </a:cubicBezTo>
                <a:cubicBezTo>
                  <a:pt x="738706" y="1165393"/>
                  <a:pt x="730721" y="1167611"/>
                  <a:pt x="720962" y="1169386"/>
                </a:cubicBezTo>
                <a:cubicBezTo>
                  <a:pt x="697893" y="1170716"/>
                  <a:pt x="689465" y="1173378"/>
                  <a:pt x="685916" y="1175152"/>
                </a:cubicBezTo>
                <a:cubicBezTo>
                  <a:pt x="685472" y="1175596"/>
                  <a:pt x="685472" y="1176040"/>
                  <a:pt x="685029" y="1176484"/>
                </a:cubicBezTo>
                <a:lnTo>
                  <a:pt x="668178" y="1180696"/>
                </a:lnTo>
                <a:lnTo>
                  <a:pt x="668615" y="1180920"/>
                </a:lnTo>
                <a:lnTo>
                  <a:pt x="687327" y="1176241"/>
                </a:lnTo>
                <a:lnTo>
                  <a:pt x="687690" y="1175152"/>
                </a:lnTo>
                <a:cubicBezTo>
                  <a:pt x="691239" y="1172935"/>
                  <a:pt x="700112" y="1170716"/>
                  <a:pt x="722737" y="1169386"/>
                </a:cubicBezTo>
                <a:cubicBezTo>
                  <a:pt x="732052" y="1167611"/>
                  <a:pt x="740038" y="1165393"/>
                  <a:pt x="747579" y="1163175"/>
                </a:cubicBezTo>
                <a:cubicBezTo>
                  <a:pt x="754677" y="1160957"/>
                  <a:pt x="761331" y="1159626"/>
                  <a:pt x="767542" y="1157408"/>
                </a:cubicBezTo>
                <a:cubicBezTo>
                  <a:pt x="773753" y="1155633"/>
                  <a:pt x="779520" y="1153859"/>
                  <a:pt x="785731" y="1151641"/>
                </a:cubicBezTo>
                <a:cubicBezTo>
                  <a:pt x="791942" y="1149866"/>
                  <a:pt x="798152" y="1147648"/>
                  <a:pt x="805694" y="1145430"/>
                </a:cubicBezTo>
                <a:cubicBezTo>
                  <a:pt x="811017" y="1144543"/>
                  <a:pt x="816340" y="1144099"/>
                  <a:pt x="821221" y="1142768"/>
                </a:cubicBezTo>
                <a:lnTo>
                  <a:pt x="810710" y="1149075"/>
                </a:lnTo>
                <a:lnTo>
                  <a:pt x="811017" y="1148979"/>
                </a:lnTo>
                <a:cubicBezTo>
                  <a:pt x="814566" y="1146761"/>
                  <a:pt x="819002" y="1144099"/>
                  <a:pt x="822108" y="1142324"/>
                </a:cubicBezTo>
                <a:cubicBezTo>
                  <a:pt x="824326" y="1141437"/>
                  <a:pt x="826100" y="1140994"/>
                  <a:pt x="828318" y="1140107"/>
                </a:cubicBezTo>
                <a:lnTo>
                  <a:pt x="828732" y="1139992"/>
                </a:lnTo>
                <a:lnTo>
                  <a:pt x="831424" y="1137001"/>
                </a:lnTo>
                <a:cubicBezTo>
                  <a:pt x="836304" y="1135227"/>
                  <a:pt x="841183" y="1133452"/>
                  <a:pt x="846063" y="1131678"/>
                </a:cubicBezTo>
                <a:cubicBezTo>
                  <a:pt x="850943" y="1129460"/>
                  <a:pt x="855823" y="1127685"/>
                  <a:pt x="860259" y="1125911"/>
                </a:cubicBezTo>
                <a:cubicBezTo>
                  <a:pt x="860703" y="1124136"/>
                  <a:pt x="865139" y="1122362"/>
                  <a:pt x="870019" y="1120143"/>
                </a:cubicBezTo>
                <a:cubicBezTo>
                  <a:pt x="874899" y="1117926"/>
                  <a:pt x="880222" y="1115707"/>
                  <a:pt x="882884" y="1113489"/>
                </a:cubicBezTo>
                <a:cubicBezTo>
                  <a:pt x="886433" y="1112158"/>
                  <a:pt x="889982" y="1110828"/>
                  <a:pt x="893531" y="1109053"/>
                </a:cubicBezTo>
                <a:lnTo>
                  <a:pt x="900832" y="1105879"/>
                </a:lnTo>
                <a:lnTo>
                  <a:pt x="904621" y="1103286"/>
                </a:lnTo>
                <a:cubicBezTo>
                  <a:pt x="910832" y="1099293"/>
                  <a:pt x="917486" y="1095744"/>
                  <a:pt x="923253" y="1092196"/>
                </a:cubicBezTo>
                <a:cubicBezTo>
                  <a:pt x="930351" y="1089534"/>
                  <a:pt x="939667" y="1084210"/>
                  <a:pt x="949427" y="1078000"/>
                </a:cubicBezTo>
                <a:close/>
                <a:moveTo>
                  <a:pt x="214270" y="1053542"/>
                </a:moveTo>
                <a:lnTo>
                  <a:pt x="215955" y="1054987"/>
                </a:lnTo>
                <a:lnTo>
                  <a:pt x="216529" y="1055280"/>
                </a:lnTo>
                <a:close/>
                <a:moveTo>
                  <a:pt x="977971" y="1041961"/>
                </a:moveTo>
                <a:lnTo>
                  <a:pt x="977819" y="1042066"/>
                </a:lnTo>
                <a:lnTo>
                  <a:pt x="977819" y="1042193"/>
                </a:lnTo>
                <a:lnTo>
                  <a:pt x="978524" y="1042293"/>
                </a:lnTo>
                <a:lnTo>
                  <a:pt x="978706" y="1042066"/>
                </a:lnTo>
                <a:close/>
                <a:moveTo>
                  <a:pt x="987555" y="1035339"/>
                </a:moveTo>
                <a:lnTo>
                  <a:pt x="984936" y="1037149"/>
                </a:lnTo>
                <a:lnTo>
                  <a:pt x="984473" y="1037630"/>
                </a:lnTo>
                <a:lnTo>
                  <a:pt x="986269" y="1036480"/>
                </a:lnTo>
                <a:close/>
                <a:moveTo>
                  <a:pt x="178048" y="1012994"/>
                </a:moveTo>
                <a:lnTo>
                  <a:pt x="194802" y="1032720"/>
                </a:lnTo>
                <a:lnTo>
                  <a:pt x="181518" y="1016779"/>
                </a:lnTo>
                <a:close/>
                <a:moveTo>
                  <a:pt x="1018965" y="1012981"/>
                </a:moveTo>
                <a:lnTo>
                  <a:pt x="1018925" y="1012995"/>
                </a:lnTo>
                <a:lnTo>
                  <a:pt x="1018632" y="1015005"/>
                </a:lnTo>
                <a:cubicBezTo>
                  <a:pt x="1015083" y="1018554"/>
                  <a:pt x="1013752" y="1020772"/>
                  <a:pt x="1011534" y="1022991"/>
                </a:cubicBezTo>
                <a:cubicBezTo>
                  <a:pt x="1009759" y="1025208"/>
                  <a:pt x="1007541" y="1027870"/>
                  <a:pt x="1003105" y="1032306"/>
                </a:cubicBezTo>
                <a:lnTo>
                  <a:pt x="1003613" y="1032189"/>
                </a:lnTo>
                <a:lnTo>
                  <a:pt x="1011534" y="1023434"/>
                </a:lnTo>
                <a:cubicBezTo>
                  <a:pt x="1013308" y="1021216"/>
                  <a:pt x="1015083" y="1018998"/>
                  <a:pt x="1018632" y="1015449"/>
                </a:cubicBezTo>
                <a:cubicBezTo>
                  <a:pt x="1019187" y="1014007"/>
                  <a:pt x="1019269" y="1013231"/>
                  <a:pt x="1018965" y="1012981"/>
                </a:cubicBezTo>
                <a:close/>
                <a:moveTo>
                  <a:pt x="221408" y="1002992"/>
                </a:moveTo>
                <a:lnTo>
                  <a:pt x="222287" y="1004061"/>
                </a:lnTo>
                <a:lnTo>
                  <a:pt x="222331" y="1003915"/>
                </a:lnTo>
                <a:close/>
                <a:moveTo>
                  <a:pt x="155788" y="992824"/>
                </a:moveTo>
                <a:cubicBezTo>
                  <a:pt x="157119" y="991493"/>
                  <a:pt x="161555" y="993711"/>
                  <a:pt x="167322" y="1000366"/>
                </a:cubicBezTo>
                <a:lnTo>
                  <a:pt x="167889" y="1001033"/>
                </a:lnTo>
                <a:lnTo>
                  <a:pt x="173145" y="1002196"/>
                </a:lnTo>
                <a:cubicBezTo>
                  <a:pt x="175862" y="1004025"/>
                  <a:pt x="179522" y="1007464"/>
                  <a:pt x="185067" y="1013230"/>
                </a:cubicBezTo>
                <a:cubicBezTo>
                  <a:pt x="190834" y="1018111"/>
                  <a:pt x="197045" y="1022547"/>
                  <a:pt x="201481" y="1026539"/>
                </a:cubicBezTo>
                <a:cubicBezTo>
                  <a:pt x="205917" y="1030532"/>
                  <a:pt x="208579" y="1034081"/>
                  <a:pt x="208579" y="1036299"/>
                </a:cubicBezTo>
                <a:cubicBezTo>
                  <a:pt x="209910" y="1038073"/>
                  <a:pt x="210797" y="1039404"/>
                  <a:pt x="212571" y="1041179"/>
                </a:cubicBezTo>
                <a:cubicBezTo>
                  <a:pt x="218339" y="1046058"/>
                  <a:pt x="223218" y="1050495"/>
                  <a:pt x="229429" y="1055375"/>
                </a:cubicBezTo>
                <a:cubicBezTo>
                  <a:pt x="228098" y="1057149"/>
                  <a:pt x="225880" y="1058036"/>
                  <a:pt x="224549" y="1059367"/>
                </a:cubicBezTo>
                <a:lnTo>
                  <a:pt x="208850" y="1041923"/>
                </a:lnTo>
                <a:lnTo>
                  <a:pt x="208136" y="1042066"/>
                </a:lnTo>
                <a:lnTo>
                  <a:pt x="222992" y="1058573"/>
                </a:lnTo>
                <a:lnTo>
                  <a:pt x="224549" y="1059367"/>
                </a:lnTo>
                <a:cubicBezTo>
                  <a:pt x="225880" y="1058036"/>
                  <a:pt x="227655" y="1056705"/>
                  <a:pt x="229429" y="1055375"/>
                </a:cubicBezTo>
                <a:cubicBezTo>
                  <a:pt x="242738" y="1066909"/>
                  <a:pt x="256934" y="1078443"/>
                  <a:pt x="271573" y="1088646"/>
                </a:cubicBezTo>
                <a:cubicBezTo>
                  <a:pt x="268912" y="1089533"/>
                  <a:pt x="266694" y="1090421"/>
                  <a:pt x="263145" y="1091308"/>
                </a:cubicBezTo>
                <a:cubicBezTo>
                  <a:pt x="264475" y="1092195"/>
                  <a:pt x="264919" y="1092639"/>
                  <a:pt x="266250" y="1093526"/>
                </a:cubicBezTo>
                <a:cubicBezTo>
                  <a:pt x="261814" y="1093526"/>
                  <a:pt x="258265" y="1093970"/>
                  <a:pt x="253828" y="1093970"/>
                </a:cubicBezTo>
                <a:cubicBezTo>
                  <a:pt x="251167" y="1092195"/>
                  <a:pt x="248505" y="1090421"/>
                  <a:pt x="245843" y="1088646"/>
                </a:cubicBezTo>
                <a:cubicBezTo>
                  <a:pt x="243181" y="1086872"/>
                  <a:pt x="240964" y="1084654"/>
                  <a:pt x="238302" y="1082879"/>
                </a:cubicBezTo>
                <a:cubicBezTo>
                  <a:pt x="232091" y="1077556"/>
                  <a:pt x="225437" y="1072676"/>
                  <a:pt x="219670" y="1067352"/>
                </a:cubicBezTo>
                <a:cubicBezTo>
                  <a:pt x="213902" y="1062029"/>
                  <a:pt x="208136" y="1056705"/>
                  <a:pt x="202368" y="1051826"/>
                </a:cubicBezTo>
                <a:cubicBezTo>
                  <a:pt x="196601" y="1046502"/>
                  <a:pt x="191721" y="1041179"/>
                  <a:pt x="186398" y="1036299"/>
                </a:cubicBezTo>
                <a:cubicBezTo>
                  <a:pt x="183736" y="1033637"/>
                  <a:pt x="181074" y="1030975"/>
                  <a:pt x="178857" y="1028757"/>
                </a:cubicBezTo>
                <a:cubicBezTo>
                  <a:pt x="176638" y="1026096"/>
                  <a:pt x="173977" y="1023434"/>
                  <a:pt x="171759" y="1020772"/>
                </a:cubicBezTo>
                <a:cubicBezTo>
                  <a:pt x="172202" y="1019885"/>
                  <a:pt x="176638" y="1022547"/>
                  <a:pt x="174420" y="1017223"/>
                </a:cubicBezTo>
                <a:cubicBezTo>
                  <a:pt x="177525" y="1019885"/>
                  <a:pt x="180631" y="1022547"/>
                  <a:pt x="183293" y="1025208"/>
                </a:cubicBezTo>
                <a:cubicBezTo>
                  <a:pt x="186842" y="1027870"/>
                  <a:pt x="189947" y="1030532"/>
                  <a:pt x="193052" y="1032750"/>
                </a:cubicBezTo>
                <a:cubicBezTo>
                  <a:pt x="197045" y="1037186"/>
                  <a:pt x="201038" y="1041179"/>
                  <a:pt x="205030" y="1045615"/>
                </a:cubicBezTo>
                <a:lnTo>
                  <a:pt x="206048" y="1046488"/>
                </a:lnTo>
                <a:lnTo>
                  <a:pt x="193052" y="1032750"/>
                </a:lnTo>
                <a:cubicBezTo>
                  <a:pt x="189947" y="1030088"/>
                  <a:pt x="186842" y="1027870"/>
                  <a:pt x="183736" y="1025208"/>
                </a:cubicBezTo>
                <a:cubicBezTo>
                  <a:pt x="180631" y="1022547"/>
                  <a:pt x="177969" y="1019885"/>
                  <a:pt x="174864" y="1017223"/>
                </a:cubicBezTo>
                <a:cubicBezTo>
                  <a:pt x="171759" y="1013230"/>
                  <a:pt x="168210" y="1009238"/>
                  <a:pt x="165104" y="1005245"/>
                </a:cubicBezTo>
                <a:cubicBezTo>
                  <a:pt x="161999" y="1001253"/>
                  <a:pt x="158893" y="996817"/>
                  <a:pt x="155788" y="992824"/>
                </a:cubicBezTo>
                <a:close/>
                <a:moveTo>
                  <a:pt x="1133086" y="922288"/>
                </a:moveTo>
                <a:lnTo>
                  <a:pt x="1132861" y="922385"/>
                </a:lnTo>
                <a:lnTo>
                  <a:pt x="1128016" y="934013"/>
                </a:lnTo>
                <a:close/>
                <a:moveTo>
                  <a:pt x="1128429" y="866712"/>
                </a:moveTo>
                <a:lnTo>
                  <a:pt x="1116672" y="883693"/>
                </a:lnTo>
                <a:cubicBezTo>
                  <a:pt x="1114454" y="887242"/>
                  <a:pt x="1112680" y="890791"/>
                  <a:pt x="1110905" y="894340"/>
                </a:cubicBezTo>
                <a:cubicBezTo>
                  <a:pt x="1108687" y="897889"/>
                  <a:pt x="1106913" y="900995"/>
                  <a:pt x="1105138" y="904100"/>
                </a:cubicBezTo>
                <a:cubicBezTo>
                  <a:pt x="1100702" y="910310"/>
                  <a:pt x="1096266" y="916521"/>
                  <a:pt x="1091386" y="922288"/>
                </a:cubicBezTo>
                <a:cubicBezTo>
                  <a:pt x="1087393" y="928499"/>
                  <a:pt x="1083844" y="934266"/>
                  <a:pt x="1079408" y="940477"/>
                </a:cubicBezTo>
                <a:cubicBezTo>
                  <a:pt x="1075859" y="945357"/>
                  <a:pt x="1072310" y="950236"/>
                  <a:pt x="1068761" y="955116"/>
                </a:cubicBezTo>
                <a:lnTo>
                  <a:pt x="1067873" y="955659"/>
                </a:lnTo>
                <a:lnTo>
                  <a:pt x="1067147" y="956735"/>
                </a:lnTo>
                <a:lnTo>
                  <a:pt x="1068317" y="956004"/>
                </a:lnTo>
                <a:cubicBezTo>
                  <a:pt x="1071866" y="951124"/>
                  <a:pt x="1075415" y="946244"/>
                  <a:pt x="1078964" y="941364"/>
                </a:cubicBezTo>
                <a:cubicBezTo>
                  <a:pt x="1082957" y="935154"/>
                  <a:pt x="1086950" y="929386"/>
                  <a:pt x="1090942" y="923176"/>
                </a:cubicBezTo>
                <a:cubicBezTo>
                  <a:pt x="1095822" y="917409"/>
                  <a:pt x="1100258" y="911198"/>
                  <a:pt x="1104694" y="904987"/>
                </a:cubicBezTo>
                <a:cubicBezTo>
                  <a:pt x="1106469" y="901882"/>
                  <a:pt x="1108687" y="898777"/>
                  <a:pt x="1110462" y="895228"/>
                </a:cubicBezTo>
                <a:cubicBezTo>
                  <a:pt x="1112236" y="891679"/>
                  <a:pt x="1114454" y="888130"/>
                  <a:pt x="1116229" y="884581"/>
                </a:cubicBezTo>
                <a:cubicBezTo>
                  <a:pt x="1120221" y="877483"/>
                  <a:pt x="1124658" y="871272"/>
                  <a:pt x="1128207" y="867279"/>
                </a:cubicBezTo>
                <a:close/>
                <a:moveTo>
                  <a:pt x="1174343" y="860625"/>
                </a:moveTo>
                <a:cubicBezTo>
                  <a:pt x="1173012" y="866392"/>
                  <a:pt x="1171238" y="871716"/>
                  <a:pt x="1168576" y="877926"/>
                </a:cubicBezTo>
                <a:cubicBezTo>
                  <a:pt x="1165914" y="883694"/>
                  <a:pt x="1162809" y="889904"/>
                  <a:pt x="1158373" y="896558"/>
                </a:cubicBezTo>
                <a:cubicBezTo>
                  <a:pt x="1154824" y="903656"/>
                  <a:pt x="1151275" y="910311"/>
                  <a:pt x="1148169" y="915634"/>
                </a:cubicBezTo>
                <a:cubicBezTo>
                  <a:pt x="1144620" y="920958"/>
                  <a:pt x="1141515" y="924950"/>
                  <a:pt x="1138854" y="927612"/>
                </a:cubicBezTo>
                <a:lnTo>
                  <a:pt x="1145064" y="915190"/>
                </a:lnTo>
                <a:cubicBezTo>
                  <a:pt x="1146395" y="911198"/>
                  <a:pt x="1148613" y="907205"/>
                  <a:pt x="1150388" y="902769"/>
                </a:cubicBezTo>
                <a:cubicBezTo>
                  <a:pt x="1152162" y="900107"/>
                  <a:pt x="1153049" y="898333"/>
                  <a:pt x="1154380" y="896115"/>
                </a:cubicBezTo>
                <a:cubicBezTo>
                  <a:pt x="1156155" y="893009"/>
                  <a:pt x="1157929" y="890348"/>
                  <a:pt x="1159703" y="887242"/>
                </a:cubicBezTo>
                <a:cubicBezTo>
                  <a:pt x="1161478" y="884137"/>
                  <a:pt x="1162809" y="881475"/>
                  <a:pt x="1164584" y="878370"/>
                </a:cubicBezTo>
                <a:cubicBezTo>
                  <a:pt x="1167689" y="872603"/>
                  <a:pt x="1171238" y="866836"/>
                  <a:pt x="1174343" y="860625"/>
                </a:cubicBezTo>
                <a:close/>
                <a:moveTo>
                  <a:pt x="1145629" y="822598"/>
                </a:moveTo>
                <a:lnTo>
                  <a:pt x="1134861" y="841549"/>
                </a:lnTo>
                <a:lnTo>
                  <a:pt x="1134663" y="842005"/>
                </a:lnTo>
                <a:lnTo>
                  <a:pt x="1145508" y="822917"/>
                </a:lnTo>
                <a:close/>
                <a:moveTo>
                  <a:pt x="1151534" y="779676"/>
                </a:moveTo>
                <a:lnTo>
                  <a:pt x="1138592" y="815036"/>
                </a:lnTo>
                <a:cubicBezTo>
                  <a:pt x="1130511" y="834143"/>
                  <a:pt x="1121413" y="852715"/>
                  <a:pt x="1111368" y="870685"/>
                </a:cubicBezTo>
                <a:lnTo>
                  <a:pt x="1107381" y="876987"/>
                </a:lnTo>
                <a:lnTo>
                  <a:pt x="1107356" y="877039"/>
                </a:lnTo>
                <a:cubicBezTo>
                  <a:pt x="1105582" y="881475"/>
                  <a:pt x="1102033" y="887242"/>
                  <a:pt x="1098040" y="893009"/>
                </a:cubicBezTo>
                <a:cubicBezTo>
                  <a:pt x="1094047" y="898777"/>
                  <a:pt x="1090499" y="904987"/>
                  <a:pt x="1088724" y="910311"/>
                </a:cubicBezTo>
                <a:cubicBezTo>
                  <a:pt x="1085618" y="914303"/>
                  <a:pt x="1081626" y="918739"/>
                  <a:pt x="1078077" y="923619"/>
                </a:cubicBezTo>
                <a:cubicBezTo>
                  <a:pt x="1074528" y="928499"/>
                  <a:pt x="1071423" y="933822"/>
                  <a:pt x="1069205" y="938703"/>
                </a:cubicBezTo>
                <a:cubicBezTo>
                  <a:pt x="1056339" y="956447"/>
                  <a:pt x="1035489" y="979072"/>
                  <a:pt x="1016857" y="997704"/>
                </a:cubicBezTo>
                <a:cubicBezTo>
                  <a:pt x="1011090" y="1002584"/>
                  <a:pt x="1005323" y="1007464"/>
                  <a:pt x="999556" y="1012344"/>
                </a:cubicBezTo>
                <a:lnTo>
                  <a:pt x="997896" y="1013605"/>
                </a:lnTo>
                <a:lnTo>
                  <a:pt x="997180" y="1014331"/>
                </a:lnTo>
                <a:lnTo>
                  <a:pt x="989945" y="1020228"/>
                </a:lnTo>
                <a:lnTo>
                  <a:pt x="984029" y="1026983"/>
                </a:lnTo>
                <a:cubicBezTo>
                  <a:pt x="976931" y="1032750"/>
                  <a:pt x="969834" y="1038074"/>
                  <a:pt x="962292" y="1043397"/>
                </a:cubicBezTo>
                <a:lnTo>
                  <a:pt x="958886" y="1045548"/>
                </a:lnTo>
                <a:lnTo>
                  <a:pt x="949634" y="1053091"/>
                </a:lnTo>
                <a:lnTo>
                  <a:pt x="948298" y="1053958"/>
                </a:lnTo>
                <a:lnTo>
                  <a:pt x="946321" y="1055819"/>
                </a:lnTo>
                <a:cubicBezTo>
                  <a:pt x="940554" y="1059811"/>
                  <a:pt x="934787" y="1063804"/>
                  <a:pt x="929020" y="1067353"/>
                </a:cubicBezTo>
                <a:cubicBezTo>
                  <a:pt x="923253" y="1070902"/>
                  <a:pt x="917486" y="1074451"/>
                  <a:pt x="911719" y="1078000"/>
                </a:cubicBezTo>
                <a:lnTo>
                  <a:pt x="909739" y="1079003"/>
                </a:lnTo>
                <a:lnTo>
                  <a:pt x="898024" y="1086612"/>
                </a:lnTo>
                <a:lnTo>
                  <a:pt x="894392" y="1088444"/>
                </a:lnTo>
                <a:lnTo>
                  <a:pt x="890869" y="1090864"/>
                </a:lnTo>
                <a:cubicBezTo>
                  <a:pt x="887320" y="1093083"/>
                  <a:pt x="883327" y="1095301"/>
                  <a:pt x="878891" y="1097519"/>
                </a:cubicBezTo>
                <a:lnTo>
                  <a:pt x="867700" y="1101908"/>
                </a:lnTo>
                <a:lnTo>
                  <a:pt x="842756" y="1114489"/>
                </a:lnTo>
                <a:cubicBezTo>
                  <a:pt x="823769" y="1122796"/>
                  <a:pt x="804240" y="1130094"/>
                  <a:pt x="784237" y="1136315"/>
                </a:cubicBezTo>
                <a:lnTo>
                  <a:pt x="743458" y="1146800"/>
                </a:lnTo>
                <a:lnTo>
                  <a:pt x="776415" y="1140550"/>
                </a:lnTo>
                <a:cubicBezTo>
                  <a:pt x="778632" y="1140106"/>
                  <a:pt x="780407" y="1139663"/>
                  <a:pt x="782625" y="1139219"/>
                </a:cubicBezTo>
                <a:cubicBezTo>
                  <a:pt x="787505" y="1135227"/>
                  <a:pt x="797265" y="1133008"/>
                  <a:pt x="802588" y="1132121"/>
                </a:cubicBezTo>
                <a:cubicBezTo>
                  <a:pt x="807024" y="1130790"/>
                  <a:pt x="811460" y="1129459"/>
                  <a:pt x="815009" y="1128129"/>
                </a:cubicBezTo>
                <a:cubicBezTo>
                  <a:pt x="820333" y="1123249"/>
                  <a:pt x="830536" y="1120587"/>
                  <a:pt x="834973" y="1117925"/>
                </a:cubicBezTo>
                <a:cubicBezTo>
                  <a:pt x="842514" y="1115263"/>
                  <a:pt x="850056" y="1112602"/>
                  <a:pt x="857597" y="1109940"/>
                </a:cubicBezTo>
                <a:lnTo>
                  <a:pt x="872092" y="1104255"/>
                </a:lnTo>
                <a:lnTo>
                  <a:pt x="878447" y="1100624"/>
                </a:lnTo>
                <a:lnTo>
                  <a:pt x="884214" y="1098850"/>
                </a:lnTo>
                <a:lnTo>
                  <a:pt x="892200" y="1094413"/>
                </a:lnTo>
                <a:lnTo>
                  <a:pt x="894298" y="1092955"/>
                </a:lnTo>
                <a:lnTo>
                  <a:pt x="899741" y="1087759"/>
                </a:lnTo>
                <a:cubicBezTo>
                  <a:pt x="903290" y="1085541"/>
                  <a:pt x="907727" y="1082879"/>
                  <a:pt x="911719" y="1080661"/>
                </a:cubicBezTo>
                <a:lnTo>
                  <a:pt x="925346" y="1073982"/>
                </a:lnTo>
                <a:lnTo>
                  <a:pt x="930351" y="1070901"/>
                </a:lnTo>
                <a:cubicBezTo>
                  <a:pt x="936118" y="1067352"/>
                  <a:pt x="941885" y="1063360"/>
                  <a:pt x="947652" y="1059367"/>
                </a:cubicBezTo>
                <a:cubicBezTo>
                  <a:pt x="948983" y="1056705"/>
                  <a:pt x="952089" y="1054487"/>
                  <a:pt x="955194" y="1052269"/>
                </a:cubicBezTo>
                <a:cubicBezTo>
                  <a:pt x="958299" y="1050051"/>
                  <a:pt x="961404" y="1047833"/>
                  <a:pt x="963623" y="1046946"/>
                </a:cubicBezTo>
                <a:cubicBezTo>
                  <a:pt x="970721" y="1041622"/>
                  <a:pt x="978262" y="1036299"/>
                  <a:pt x="985360" y="1030532"/>
                </a:cubicBezTo>
                <a:cubicBezTo>
                  <a:pt x="988022" y="1024321"/>
                  <a:pt x="996451" y="1018998"/>
                  <a:pt x="1000887" y="1015892"/>
                </a:cubicBezTo>
                <a:cubicBezTo>
                  <a:pt x="1006654" y="1011013"/>
                  <a:pt x="1012421" y="1006132"/>
                  <a:pt x="1018188" y="1001253"/>
                </a:cubicBezTo>
                <a:cubicBezTo>
                  <a:pt x="1036820" y="982621"/>
                  <a:pt x="1057671" y="959996"/>
                  <a:pt x="1070535" y="942251"/>
                </a:cubicBezTo>
                <a:lnTo>
                  <a:pt x="1077739" y="930004"/>
                </a:lnTo>
                <a:lnTo>
                  <a:pt x="1078077" y="928942"/>
                </a:lnTo>
                <a:cubicBezTo>
                  <a:pt x="1081626" y="923619"/>
                  <a:pt x="1086062" y="917408"/>
                  <a:pt x="1089611" y="911198"/>
                </a:cubicBezTo>
                <a:cubicBezTo>
                  <a:pt x="1090942" y="909423"/>
                  <a:pt x="1091830" y="907649"/>
                  <a:pt x="1093160" y="905874"/>
                </a:cubicBezTo>
                <a:lnTo>
                  <a:pt x="1097879" y="899329"/>
                </a:lnTo>
                <a:lnTo>
                  <a:pt x="1099371" y="896558"/>
                </a:lnTo>
                <a:cubicBezTo>
                  <a:pt x="1103363" y="890791"/>
                  <a:pt x="1106469" y="885024"/>
                  <a:pt x="1108687" y="880588"/>
                </a:cubicBezTo>
                <a:cubicBezTo>
                  <a:pt x="1115785" y="868167"/>
                  <a:pt x="1121108" y="855745"/>
                  <a:pt x="1126875" y="842880"/>
                </a:cubicBezTo>
                <a:cubicBezTo>
                  <a:pt x="1132199" y="830015"/>
                  <a:pt x="1137966" y="817150"/>
                  <a:pt x="1144620" y="802511"/>
                </a:cubicBezTo>
                <a:cubicBezTo>
                  <a:pt x="1145286" y="798518"/>
                  <a:pt x="1147948" y="791753"/>
                  <a:pt x="1149833" y="786096"/>
                </a:cubicBezTo>
                <a:close/>
                <a:moveTo>
                  <a:pt x="1217130" y="731798"/>
                </a:moveTo>
                <a:lnTo>
                  <a:pt x="1217130" y="758481"/>
                </a:lnTo>
                <a:lnTo>
                  <a:pt x="1212051" y="779886"/>
                </a:lnTo>
                <a:cubicBezTo>
                  <a:pt x="1206727" y="785209"/>
                  <a:pt x="1207171" y="777224"/>
                  <a:pt x="1200961" y="784766"/>
                </a:cubicBezTo>
                <a:cubicBezTo>
                  <a:pt x="1200961" y="784322"/>
                  <a:pt x="1201404" y="782547"/>
                  <a:pt x="1201848" y="782104"/>
                </a:cubicBezTo>
                <a:cubicBezTo>
                  <a:pt x="1202291" y="775006"/>
                  <a:pt x="1200517" y="773675"/>
                  <a:pt x="1203622" y="763472"/>
                </a:cubicBezTo>
                <a:cubicBezTo>
                  <a:pt x="1205840" y="757261"/>
                  <a:pt x="1208502" y="750607"/>
                  <a:pt x="1210276" y="743953"/>
                </a:cubicBezTo>
                <a:lnTo>
                  <a:pt x="1215600" y="740848"/>
                </a:lnTo>
                <a:lnTo>
                  <a:pt x="1215600" y="740847"/>
                </a:lnTo>
                <a:close/>
                <a:moveTo>
                  <a:pt x="1204263" y="714112"/>
                </a:moveTo>
                <a:lnTo>
                  <a:pt x="1204104" y="714897"/>
                </a:lnTo>
                <a:lnTo>
                  <a:pt x="1205396" y="716448"/>
                </a:lnTo>
                <a:cubicBezTo>
                  <a:pt x="1206727" y="717779"/>
                  <a:pt x="1208058" y="719554"/>
                  <a:pt x="1209389" y="720884"/>
                </a:cubicBezTo>
                <a:cubicBezTo>
                  <a:pt x="1210276" y="719997"/>
                  <a:pt x="1211164" y="719110"/>
                  <a:pt x="1212051" y="719110"/>
                </a:cubicBezTo>
                <a:lnTo>
                  <a:pt x="1212118" y="718769"/>
                </a:lnTo>
                <a:lnTo>
                  <a:pt x="1210276" y="719997"/>
                </a:lnTo>
                <a:cubicBezTo>
                  <a:pt x="1208502" y="719110"/>
                  <a:pt x="1207171" y="717335"/>
                  <a:pt x="1205840" y="716004"/>
                </a:cubicBezTo>
                <a:close/>
                <a:moveTo>
                  <a:pt x="1200309" y="663718"/>
                </a:moveTo>
                <a:lnTo>
                  <a:pt x="1199999" y="663735"/>
                </a:lnTo>
                <a:lnTo>
                  <a:pt x="1199438" y="663766"/>
                </a:lnTo>
                <a:lnTo>
                  <a:pt x="1199629" y="665875"/>
                </a:lnTo>
                <a:cubicBezTo>
                  <a:pt x="1199629" y="669868"/>
                  <a:pt x="1199629" y="672973"/>
                  <a:pt x="1199186" y="676966"/>
                </a:cubicBezTo>
                <a:cubicBezTo>
                  <a:pt x="1198742" y="679184"/>
                  <a:pt x="1198299" y="680958"/>
                  <a:pt x="1197412" y="683620"/>
                </a:cubicBezTo>
                <a:cubicBezTo>
                  <a:pt x="1193863" y="689387"/>
                  <a:pt x="1190314" y="695154"/>
                  <a:pt x="1186765" y="700478"/>
                </a:cubicBezTo>
                <a:cubicBezTo>
                  <a:pt x="1185877" y="705801"/>
                  <a:pt x="1185434" y="710237"/>
                  <a:pt x="1184103" y="715117"/>
                </a:cubicBezTo>
                <a:lnTo>
                  <a:pt x="1181441" y="719997"/>
                </a:lnTo>
                <a:cubicBezTo>
                  <a:pt x="1180110" y="727095"/>
                  <a:pt x="1178779" y="733750"/>
                  <a:pt x="1177005" y="741291"/>
                </a:cubicBezTo>
                <a:cubicBezTo>
                  <a:pt x="1175230" y="747058"/>
                  <a:pt x="1173899" y="752382"/>
                  <a:pt x="1172125" y="758148"/>
                </a:cubicBezTo>
                <a:cubicBezTo>
                  <a:pt x="1170350" y="763916"/>
                  <a:pt x="1169020" y="769239"/>
                  <a:pt x="1166801" y="774563"/>
                </a:cubicBezTo>
                <a:cubicBezTo>
                  <a:pt x="1165914" y="778999"/>
                  <a:pt x="1165027" y="782991"/>
                  <a:pt x="1163696" y="787427"/>
                </a:cubicBezTo>
                <a:cubicBezTo>
                  <a:pt x="1162809" y="791864"/>
                  <a:pt x="1161922" y="796300"/>
                  <a:pt x="1160147" y="800736"/>
                </a:cubicBezTo>
                <a:lnTo>
                  <a:pt x="1162978" y="796333"/>
                </a:lnTo>
                <a:lnTo>
                  <a:pt x="1165471" y="786984"/>
                </a:lnTo>
                <a:cubicBezTo>
                  <a:pt x="1165914" y="782104"/>
                  <a:pt x="1166801" y="778111"/>
                  <a:pt x="1167689" y="773675"/>
                </a:cubicBezTo>
                <a:cubicBezTo>
                  <a:pt x="1169463" y="768352"/>
                  <a:pt x="1171238" y="762585"/>
                  <a:pt x="1173012" y="757261"/>
                </a:cubicBezTo>
                <a:cubicBezTo>
                  <a:pt x="1174787" y="751494"/>
                  <a:pt x="1176118" y="746170"/>
                  <a:pt x="1177892" y="740404"/>
                </a:cubicBezTo>
                <a:cubicBezTo>
                  <a:pt x="1179667" y="733306"/>
                  <a:pt x="1180554" y="726651"/>
                  <a:pt x="1182328" y="719110"/>
                </a:cubicBezTo>
                <a:lnTo>
                  <a:pt x="1184990" y="714230"/>
                </a:lnTo>
                <a:cubicBezTo>
                  <a:pt x="1186321" y="709350"/>
                  <a:pt x="1186765" y="704914"/>
                  <a:pt x="1187652" y="699591"/>
                </a:cubicBezTo>
                <a:cubicBezTo>
                  <a:pt x="1191201" y="693823"/>
                  <a:pt x="1194750" y="688500"/>
                  <a:pt x="1198299" y="682733"/>
                </a:cubicBezTo>
                <a:cubicBezTo>
                  <a:pt x="1196080" y="694267"/>
                  <a:pt x="1193863" y="705357"/>
                  <a:pt x="1191201" y="716891"/>
                </a:cubicBezTo>
                <a:cubicBezTo>
                  <a:pt x="1190314" y="727538"/>
                  <a:pt x="1184103" y="742178"/>
                  <a:pt x="1185877" y="745283"/>
                </a:cubicBezTo>
                <a:cubicBezTo>
                  <a:pt x="1181885" y="757705"/>
                  <a:pt x="1178336" y="769683"/>
                  <a:pt x="1173899" y="781660"/>
                </a:cubicBezTo>
                <a:lnTo>
                  <a:pt x="1171530" y="785346"/>
                </a:lnTo>
                <a:lnTo>
                  <a:pt x="1170517" y="790866"/>
                </a:lnTo>
                <a:cubicBezTo>
                  <a:pt x="1170018" y="793750"/>
                  <a:pt x="1169241" y="796744"/>
                  <a:pt x="1167245" y="800293"/>
                </a:cubicBezTo>
                <a:cubicBezTo>
                  <a:pt x="1161035" y="809165"/>
                  <a:pt x="1157929" y="818038"/>
                  <a:pt x="1154824" y="827353"/>
                </a:cubicBezTo>
                <a:cubicBezTo>
                  <a:pt x="1153049" y="831790"/>
                  <a:pt x="1151275" y="836670"/>
                  <a:pt x="1149057" y="841549"/>
                </a:cubicBezTo>
                <a:cubicBezTo>
                  <a:pt x="1148169" y="844211"/>
                  <a:pt x="1146839" y="846429"/>
                  <a:pt x="1145508" y="849091"/>
                </a:cubicBezTo>
                <a:cubicBezTo>
                  <a:pt x="1144177" y="851753"/>
                  <a:pt x="1142846" y="854415"/>
                  <a:pt x="1141071" y="857076"/>
                </a:cubicBezTo>
                <a:cubicBezTo>
                  <a:pt x="1137079" y="864174"/>
                  <a:pt x="1133086" y="871716"/>
                  <a:pt x="1129094" y="878370"/>
                </a:cubicBezTo>
                <a:cubicBezTo>
                  <a:pt x="1125988" y="886355"/>
                  <a:pt x="1120665" y="891679"/>
                  <a:pt x="1116229" y="899220"/>
                </a:cubicBezTo>
                <a:cubicBezTo>
                  <a:pt x="1112680" y="907649"/>
                  <a:pt x="1106469" y="917852"/>
                  <a:pt x="1099815" y="927168"/>
                </a:cubicBezTo>
                <a:cubicBezTo>
                  <a:pt x="1093160" y="936484"/>
                  <a:pt x="1086506" y="946244"/>
                  <a:pt x="1081626" y="954673"/>
                </a:cubicBezTo>
                <a:cubicBezTo>
                  <a:pt x="1077634" y="959996"/>
                  <a:pt x="1073641" y="965320"/>
                  <a:pt x="1069649" y="970199"/>
                </a:cubicBezTo>
                <a:cubicBezTo>
                  <a:pt x="1065212" y="975079"/>
                  <a:pt x="1061220" y="979959"/>
                  <a:pt x="1056783" y="985283"/>
                </a:cubicBezTo>
                <a:cubicBezTo>
                  <a:pt x="1055453" y="987501"/>
                  <a:pt x="1053678" y="989275"/>
                  <a:pt x="1052347" y="991493"/>
                </a:cubicBezTo>
                <a:cubicBezTo>
                  <a:pt x="1050573" y="993712"/>
                  <a:pt x="1049242" y="995486"/>
                  <a:pt x="1047468" y="997704"/>
                </a:cubicBezTo>
                <a:cubicBezTo>
                  <a:pt x="1044806" y="999922"/>
                  <a:pt x="1042144" y="1002140"/>
                  <a:pt x="1039926" y="1003915"/>
                </a:cubicBezTo>
                <a:lnTo>
                  <a:pt x="1027591" y="1017571"/>
                </a:lnTo>
                <a:lnTo>
                  <a:pt x="1027948" y="1018998"/>
                </a:lnTo>
                <a:cubicBezTo>
                  <a:pt x="1022624" y="1024765"/>
                  <a:pt x="1019075" y="1028757"/>
                  <a:pt x="1015083" y="1032306"/>
                </a:cubicBezTo>
                <a:cubicBezTo>
                  <a:pt x="1010647" y="1035412"/>
                  <a:pt x="1005767" y="1038517"/>
                  <a:pt x="1001330" y="1042066"/>
                </a:cubicBezTo>
                <a:lnTo>
                  <a:pt x="990240" y="1050938"/>
                </a:lnTo>
                <a:lnTo>
                  <a:pt x="979734" y="1058616"/>
                </a:lnTo>
                <a:lnTo>
                  <a:pt x="981368" y="1058480"/>
                </a:lnTo>
                <a:lnTo>
                  <a:pt x="992902" y="1050051"/>
                </a:lnTo>
                <a:lnTo>
                  <a:pt x="1003993" y="1041179"/>
                </a:lnTo>
                <a:cubicBezTo>
                  <a:pt x="1008429" y="1038074"/>
                  <a:pt x="1013308" y="1034968"/>
                  <a:pt x="1017745" y="1031419"/>
                </a:cubicBezTo>
                <a:cubicBezTo>
                  <a:pt x="1021294" y="1027870"/>
                  <a:pt x="1025286" y="1023878"/>
                  <a:pt x="1030610" y="1018111"/>
                </a:cubicBezTo>
                <a:cubicBezTo>
                  <a:pt x="1030610" y="1017667"/>
                  <a:pt x="1030610" y="1017223"/>
                  <a:pt x="1030166" y="1016336"/>
                </a:cubicBezTo>
                <a:cubicBezTo>
                  <a:pt x="1034602" y="1011900"/>
                  <a:pt x="1038595" y="1007464"/>
                  <a:pt x="1042587" y="1002584"/>
                </a:cubicBezTo>
                <a:cubicBezTo>
                  <a:pt x="1044806" y="1000810"/>
                  <a:pt x="1047468" y="998591"/>
                  <a:pt x="1050129" y="996373"/>
                </a:cubicBezTo>
                <a:cubicBezTo>
                  <a:pt x="1051460" y="994599"/>
                  <a:pt x="1053234" y="992380"/>
                  <a:pt x="1055009" y="990163"/>
                </a:cubicBezTo>
                <a:cubicBezTo>
                  <a:pt x="1056340" y="987944"/>
                  <a:pt x="1058114" y="985726"/>
                  <a:pt x="1059445" y="983952"/>
                </a:cubicBezTo>
                <a:cubicBezTo>
                  <a:pt x="1063881" y="979072"/>
                  <a:pt x="1067874" y="973748"/>
                  <a:pt x="1072310" y="968869"/>
                </a:cubicBezTo>
                <a:cubicBezTo>
                  <a:pt x="1076303" y="963989"/>
                  <a:pt x="1080295" y="958665"/>
                  <a:pt x="1084288" y="953342"/>
                </a:cubicBezTo>
                <a:cubicBezTo>
                  <a:pt x="1089168" y="944913"/>
                  <a:pt x="1095822" y="935154"/>
                  <a:pt x="1102477" y="925837"/>
                </a:cubicBezTo>
                <a:cubicBezTo>
                  <a:pt x="1109131" y="916078"/>
                  <a:pt x="1115341" y="906318"/>
                  <a:pt x="1118890" y="897889"/>
                </a:cubicBezTo>
                <a:cubicBezTo>
                  <a:pt x="1123327" y="890348"/>
                  <a:pt x="1128650" y="885024"/>
                  <a:pt x="1131756" y="877039"/>
                </a:cubicBezTo>
                <a:cubicBezTo>
                  <a:pt x="1135748" y="870385"/>
                  <a:pt x="1139741" y="862400"/>
                  <a:pt x="1143733" y="855745"/>
                </a:cubicBezTo>
                <a:cubicBezTo>
                  <a:pt x="1145508" y="853083"/>
                  <a:pt x="1146839" y="850422"/>
                  <a:pt x="1148169" y="847760"/>
                </a:cubicBezTo>
                <a:cubicBezTo>
                  <a:pt x="1149500" y="845098"/>
                  <a:pt x="1150388" y="842437"/>
                  <a:pt x="1151718" y="840219"/>
                </a:cubicBezTo>
                <a:cubicBezTo>
                  <a:pt x="1153937" y="835339"/>
                  <a:pt x="1155711" y="830459"/>
                  <a:pt x="1157486" y="826023"/>
                </a:cubicBezTo>
                <a:cubicBezTo>
                  <a:pt x="1161035" y="816706"/>
                  <a:pt x="1164140" y="807834"/>
                  <a:pt x="1169907" y="798962"/>
                </a:cubicBezTo>
                <a:cubicBezTo>
                  <a:pt x="1173899" y="791864"/>
                  <a:pt x="1173012" y="786540"/>
                  <a:pt x="1174787" y="780773"/>
                </a:cubicBezTo>
                <a:cubicBezTo>
                  <a:pt x="1179667" y="768795"/>
                  <a:pt x="1182772" y="756818"/>
                  <a:pt x="1186765" y="744396"/>
                </a:cubicBezTo>
                <a:cubicBezTo>
                  <a:pt x="1184990" y="740848"/>
                  <a:pt x="1191201" y="726652"/>
                  <a:pt x="1192088" y="716005"/>
                </a:cubicBezTo>
                <a:cubicBezTo>
                  <a:pt x="1194750" y="704914"/>
                  <a:pt x="1196968" y="693380"/>
                  <a:pt x="1199186" y="681846"/>
                </a:cubicBezTo>
                <a:lnTo>
                  <a:pt x="1200786" y="675845"/>
                </a:lnTo>
                <a:lnTo>
                  <a:pt x="1199629" y="675635"/>
                </a:lnTo>
                <a:cubicBezTo>
                  <a:pt x="1200073" y="672086"/>
                  <a:pt x="1200073" y="668981"/>
                  <a:pt x="1200073" y="664545"/>
                </a:cubicBezTo>
                <a:close/>
                <a:moveTo>
                  <a:pt x="1209832" y="654341"/>
                </a:moveTo>
                <a:lnTo>
                  <a:pt x="1204666" y="675866"/>
                </a:lnTo>
                <a:lnTo>
                  <a:pt x="1204667" y="675866"/>
                </a:lnTo>
                <a:lnTo>
                  <a:pt x="1209833" y="654342"/>
                </a:lnTo>
                <a:close/>
                <a:moveTo>
                  <a:pt x="1213825" y="649905"/>
                </a:moveTo>
                <a:cubicBezTo>
                  <a:pt x="1212938" y="651679"/>
                  <a:pt x="1212051" y="653011"/>
                  <a:pt x="1211164" y="655672"/>
                </a:cubicBezTo>
                <a:lnTo>
                  <a:pt x="1210553" y="667761"/>
                </a:lnTo>
                <a:cubicBezTo>
                  <a:pt x="1210498" y="671199"/>
                  <a:pt x="1210498" y="674526"/>
                  <a:pt x="1210276" y="679184"/>
                </a:cubicBezTo>
                <a:lnTo>
                  <a:pt x="1205840" y="692834"/>
                </a:lnTo>
                <a:lnTo>
                  <a:pt x="1205840" y="694394"/>
                </a:lnTo>
                <a:lnTo>
                  <a:pt x="1211164" y="679184"/>
                </a:lnTo>
                <a:cubicBezTo>
                  <a:pt x="1211607" y="669868"/>
                  <a:pt x="1211164" y="665875"/>
                  <a:pt x="1212051" y="655672"/>
                </a:cubicBezTo>
                <a:lnTo>
                  <a:pt x="1214119" y="651191"/>
                </a:lnTo>
                <a:close/>
                <a:moveTo>
                  <a:pt x="1194749" y="630829"/>
                </a:moveTo>
                <a:lnTo>
                  <a:pt x="1191842" y="637701"/>
                </a:lnTo>
                <a:lnTo>
                  <a:pt x="1190757" y="647687"/>
                </a:lnTo>
                <a:lnTo>
                  <a:pt x="1189357" y="643022"/>
                </a:lnTo>
                <a:lnTo>
                  <a:pt x="1188846" y="643680"/>
                </a:lnTo>
                <a:lnTo>
                  <a:pt x="1190314" y="648574"/>
                </a:lnTo>
                <a:cubicBezTo>
                  <a:pt x="1189870" y="650792"/>
                  <a:pt x="1189870" y="653011"/>
                  <a:pt x="1189426" y="655672"/>
                </a:cubicBezTo>
                <a:cubicBezTo>
                  <a:pt x="1190314" y="657003"/>
                  <a:pt x="1190757" y="659221"/>
                  <a:pt x="1191201" y="661439"/>
                </a:cubicBezTo>
                <a:lnTo>
                  <a:pt x="1192576" y="661363"/>
                </a:lnTo>
                <a:lnTo>
                  <a:pt x="1191644" y="658334"/>
                </a:lnTo>
                <a:cubicBezTo>
                  <a:pt x="1192088" y="655672"/>
                  <a:pt x="1192088" y="653454"/>
                  <a:pt x="1192531" y="651236"/>
                </a:cubicBezTo>
                <a:cubicBezTo>
                  <a:pt x="1193419" y="645025"/>
                  <a:pt x="1193862" y="637927"/>
                  <a:pt x="1194749" y="630829"/>
                </a:cubicBezTo>
                <a:close/>
                <a:moveTo>
                  <a:pt x="62480" y="413159"/>
                </a:moveTo>
                <a:lnTo>
                  <a:pt x="62701" y="413270"/>
                </a:lnTo>
                <a:lnTo>
                  <a:pt x="62722" y="413208"/>
                </a:lnTo>
                <a:close/>
                <a:moveTo>
                  <a:pt x="89245" y="349574"/>
                </a:moveTo>
                <a:cubicBezTo>
                  <a:pt x="82147" y="361108"/>
                  <a:pt x="80816" y="364657"/>
                  <a:pt x="79485" y="367762"/>
                </a:cubicBezTo>
                <a:cubicBezTo>
                  <a:pt x="76824" y="370424"/>
                  <a:pt x="74605" y="373085"/>
                  <a:pt x="71500" y="374416"/>
                </a:cubicBezTo>
                <a:lnTo>
                  <a:pt x="71481" y="374841"/>
                </a:lnTo>
                <a:lnTo>
                  <a:pt x="70709" y="391824"/>
                </a:lnTo>
                <a:lnTo>
                  <a:pt x="70731" y="391784"/>
                </a:lnTo>
                <a:lnTo>
                  <a:pt x="71500" y="374860"/>
                </a:lnTo>
                <a:cubicBezTo>
                  <a:pt x="74162" y="373085"/>
                  <a:pt x="76824" y="370424"/>
                  <a:pt x="79485" y="368205"/>
                </a:cubicBezTo>
                <a:cubicBezTo>
                  <a:pt x="80816" y="365100"/>
                  <a:pt x="82590" y="361551"/>
                  <a:pt x="89245" y="350017"/>
                </a:cubicBezTo>
                <a:lnTo>
                  <a:pt x="89578" y="350239"/>
                </a:lnTo>
                <a:lnTo>
                  <a:pt x="89744" y="349906"/>
                </a:lnTo>
                <a:close/>
                <a:moveTo>
                  <a:pt x="94568" y="310978"/>
                </a:moveTo>
                <a:cubicBezTo>
                  <a:pt x="92794" y="312309"/>
                  <a:pt x="90576" y="313640"/>
                  <a:pt x="88357" y="315415"/>
                </a:cubicBezTo>
                <a:cubicBezTo>
                  <a:pt x="85252" y="321182"/>
                  <a:pt x="83034" y="326061"/>
                  <a:pt x="79042" y="334934"/>
                </a:cubicBezTo>
                <a:lnTo>
                  <a:pt x="81173" y="336639"/>
                </a:lnTo>
                <a:lnTo>
                  <a:pt x="81242" y="336340"/>
                </a:lnTo>
                <a:lnTo>
                  <a:pt x="79485" y="334934"/>
                </a:lnTo>
                <a:cubicBezTo>
                  <a:pt x="83478" y="326061"/>
                  <a:pt x="85696" y="321181"/>
                  <a:pt x="88801" y="315415"/>
                </a:cubicBezTo>
                <a:lnTo>
                  <a:pt x="94301" y="311486"/>
                </a:lnTo>
                <a:close/>
                <a:moveTo>
                  <a:pt x="128727" y="285692"/>
                </a:moveTo>
                <a:lnTo>
                  <a:pt x="128167" y="286141"/>
                </a:lnTo>
                <a:lnTo>
                  <a:pt x="125788" y="295286"/>
                </a:lnTo>
                <a:cubicBezTo>
                  <a:pt x="125178" y="297337"/>
                  <a:pt x="124735" y="298557"/>
                  <a:pt x="124291" y="299888"/>
                </a:cubicBezTo>
                <a:cubicBezTo>
                  <a:pt x="107433" y="322512"/>
                  <a:pt x="97674" y="352679"/>
                  <a:pt x="83478" y="374416"/>
                </a:cubicBezTo>
                <a:cubicBezTo>
                  <a:pt x="81703" y="380183"/>
                  <a:pt x="79929" y="386394"/>
                  <a:pt x="77710" y="392605"/>
                </a:cubicBezTo>
                <a:cubicBezTo>
                  <a:pt x="75493" y="398815"/>
                  <a:pt x="74161" y="405026"/>
                  <a:pt x="72387" y="411237"/>
                </a:cubicBezTo>
                <a:cubicBezTo>
                  <a:pt x="67951" y="424545"/>
                  <a:pt x="61297" y="438741"/>
                  <a:pt x="60853" y="450275"/>
                </a:cubicBezTo>
                <a:cubicBezTo>
                  <a:pt x="58191" y="459148"/>
                  <a:pt x="55529" y="468020"/>
                  <a:pt x="53311" y="476893"/>
                </a:cubicBezTo>
                <a:cubicBezTo>
                  <a:pt x="51980" y="483547"/>
                  <a:pt x="51093" y="490201"/>
                  <a:pt x="49762" y="496856"/>
                </a:cubicBezTo>
                <a:lnTo>
                  <a:pt x="47988" y="507059"/>
                </a:lnTo>
                <a:cubicBezTo>
                  <a:pt x="47544" y="510608"/>
                  <a:pt x="47101" y="513713"/>
                  <a:pt x="46657" y="517262"/>
                </a:cubicBezTo>
                <a:cubicBezTo>
                  <a:pt x="45326" y="526578"/>
                  <a:pt x="43552" y="535451"/>
                  <a:pt x="42665" y="544767"/>
                </a:cubicBezTo>
                <a:cubicBezTo>
                  <a:pt x="42221" y="550534"/>
                  <a:pt x="41777" y="555414"/>
                  <a:pt x="41333" y="561625"/>
                </a:cubicBezTo>
                <a:cubicBezTo>
                  <a:pt x="41777" y="566061"/>
                  <a:pt x="42665" y="570497"/>
                  <a:pt x="43552" y="579369"/>
                </a:cubicBezTo>
                <a:lnTo>
                  <a:pt x="44591" y="569701"/>
                </a:lnTo>
                <a:lnTo>
                  <a:pt x="44439" y="566504"/>
                </a:lnTo>
                <a:cubicBezTo>
                  <a:pt x="44882" y="560293"/>
                  <a:pt x="45770" y="553639"/>
                  <a:pt x="46214" y="547872"/>
                </a:cubicBezTo>
                <a:cubicBezTo>
                  <a:pt x="47101" y="538556"/>
                  <a:pt x="48875" y="529683"/>
                  <a:pt x="50206" y="520368"/>
                </a:cubicBezTo>
                <a:lnTo>
                  <a:pt x="53372" y="516568"/>
                </a:lnTo>
                <a:lnTo>
                  <a:pt x="57971" y="485795"/>
                </a:lnTo>
                <a:lnTo>
                  <a:pt x="57748" y="480442"/>
                </a:lnTo>
                <a:lnTo>
                  <a:pt x="62130" y="467878"/>
                </a:lnTo>
                <a:lnTo>
                  <a:pt x="64738" y="457329"/>
                </a:lnTo>
                <a:lnTo>
                  <a:pt x="63958" y="459148"/>
                </a:lnTo>
                <a:cubicBezTo>
                  <a:pt x="63071" y="458704"/>
                  <a:pt x="62184" y="458261"/>
                  <a:pt x="61297" y="458261"/>
                </a:cubicBezTo>
                <a:cubicBezTo>
                  <a:pt x="59078" y="464028"/>
                  <a:pt x="56860" y="470682"/>
                  <a:pt x="54642" y="477337"/>
                </a:cubicBezTo>
                <a:cubicBezTo>
                  <a:pt x="54642" y="480442"/>
                  <a:pt x="54642" y="483991"/>
                  <a:pt x="55086" y="487983"/>
                </a:cubicBezTo>
                <a:cubicBezTo>
                  <a:pt x="53755" y="495081"/>
                  <a:pt x="52868" y="501292"/>
                  <a:pt x="51980" y="508390"/>
                </a:cubicBezTo>
                <a:cubicBezTo>
                  <a:pt x="51980" y="509277"/>
                  <a:pt x="51537" y="510608"/>
                  <a:pt x="51537" y="511939"/>
                </a:cubicBezTo>
                <a:cubicBezTo>
                  <a:pt x="49762" y="513713"/>
                  <a:pt x="48875" y="515488"/>
                  <a:pt x="47101" y="517262"/>
                </a:cubicBezTo>
                <a:cubicBezTo>
                  <a:pt x="47544" y="513713"/>
                  <a:pt x="47988" y="510608"/>
                  <a:pt x="48431" y="507059"/>
                </a:cubicBezTo>
                <a:lnTo>
                  <a:pt x="50206" y="496856"/>
                </a:lnTo>
                <a:cubicBezTo>
                  <a:pt x="51537" y="490201"/>
                  <a:pt x="52424" y="483547"/>
                  <a:pt x="53755" y="476893"/>
                </a:cubicBezTo>
                <a:cubicBezTo>
                  <a:pt x="56417" y="468020"/>
                  <a:pt x="59078" y="459148"/>
                  <a:pt x="61297" y="450275"/>
                </a:cubicBezTo>
                <a:cubicBezTo>
                  <a:pt x="61740" y="438741"/>
                  <a:pt x="68395" y="424989"/>
                  <a:pt x="72831" y="411237"/>
                </a:cubicBezTo>
                <a:cubicBezTo>
                  <a:pt x="74605" y="405026"/>
                  <a:pt x="75936" y="398815"/>
                  <a:pt x="78154" y="392605"/>
                </a:cubicBezTo>
                <a:cubicBezTo>
                  <a:pt x="79929" y="386394"/>
                  <a:pt x="82147" y="380627"/>
                  <a:pt x="83921" y="374416"/>
                </a:cubicBezTo>
                <a:cubicBezTo>
                  <a:pt x="98117" y="352679"/>
                  <a:pt x="107433" y="322512"/>
                  <a:pt x="124734" y="299888"/>
                </a:cubicBezTo>
                <a:cubicBezTo>
                  <a:pt x="125622" y="296782"/>
                  <a:pt x="126509" y="295008"/>
                  <a:pt x="128727" y="285692"/>
                </a:cubicBezTo>
                <a:close/>
                <a:moveTo>
                  <a:pt x="136712" y="241330"/>
                </a:moveTo>
                <a:lnTo>
                  <a:pt x="138930" y="243105"/>
                </a:lnTo>
                <a:lnTo>
                  <a:pt x="138930" y="243104"/>
                </a:lnTo>
                <a:lnTo>
                  <a:pt x="136713" y="241330"/>
                </a:lnTo>
                <a:close/>
                <a:moveTo>
                  <a:pt x="216650" y="178171"/>
                </a:moveTo>
                <a:lnTo>
                  <a:pt x="216565" y="178239"/>
                </a:lnTo>
                <a:lnTo>
                  <a:pt x="216306" y="178531"/>
                </a:lnTo>
                <a:lnTo>
                  <a:pt x="212682" y="182328"/>
                </a:lnTo>
                <a:lnTo>
                  <a:pt x="211766" y="183661"/>
                </a:lnTo>
                <a:lnTo>
                  <a:pt x="211168" y="184337"/>
                </a:lnTo>
                <a:cubicBezTo>
                  <a:pt x="210305" y="185746"/>
                  <a:pt x="209910" y="186765"/>
                  <a:pt x="208579" y="188096"/>
                </a:cubicBezTo>
                <a:cubicBezTo>
                  <a:pt x="199707" y="198299"/>
                  <a:pt x="190391" y="208502"/>
                  <a:pt x="181518" y="220036"/>
                </a:cubicBezTo>
                <a:cubicBezTo>
                  <a:pt x="178857" y="223141"/>
                  <a:pt x="176195" y="225803"/>
                  <a:pt x="173977" y="228909"/>
                </a:cubicBezTo>
                <a:cubicBezTo>
                  <a:pt x="171315" y="232014"/>
                  <a:pt x="169097" y="235119"/>
                  <a:pt x="166435" y="238224"/>
                </a:cubicBezTo>
                <a:lnTo>
                  <a:pt x="133101" y="275067"/>
                </a:lnTo>
                <a:lnTo>
                  <a:pt x="166879" y="237781"/>
                </a:lnTo>
                <a:cubicBezTo>
                  <a:pt x="169540" y="234675"/>
                  <a:pt x="171758" y="231570"/>
                  <a:pt x="174420" y="228465"/>
                </a:cubicBezTo>
                <a:cubicBezTo>
                  <a:pt x="177082" y="225360"/>
                  <a:pt x="179743" y="222698"/>
                  <a:pt x="181962" y="219592"/>
                </a:cubicBezTo>
                <a:cubicBezTo>
                  <a:pt x="190834" y="208058"/>
                  <a:pt x="200150" y="198299"/>
                  <a:pt x="209022" y="187652"/>
                </a:cubicBezTo>
                <a:lnTo>
                  <a:pt x="211766" y="183661"/>
                </a:lnTo>
                <a:lnTo>
                  <a:pt x="216306" y="178531"/>
                </a:lnTo>
                <a:close/>
                <a:moveTo>
                  <a:pt x="227911" y="147580"/>
                </a:moveTo>
                <a:cubicBezTo>
                  <a:pt x="227173" y="147487"/>
                  <a:pt x="225639" y="148188"/>
                  <a:pt x="224082" y="148914"/>
                </a:cubicBezTo>
                <a:lnTo>
                  <a:pt x="221235" y="149971"/>
                </a:lnTo>
                <a:lnTo>
                  <a:pt x="220557" y="150831"/>
                </a:lnTo>
                <a:cubicBezTo>
                  <a:pt x="218783" y="152162"/>
                  <a:pt x="217008" y="153493"/>
                  <a:pt x="215677" y="155267"/>
                </a:cubicBezTo>
                <a:cubicBezTo>
                  <a:pt x="211241" y="157929"/>
                  <a:pt x="207692" y="160147"/>
                  <a:pt x="203256" y="163252"/>
                </a:cubicBezTo>
                <a:lnTo>
                  <a:pt x="194827" y="172569"/>
                </a:lnTo>
                <a:lnTo>
                  <a:pt x="186842" y="181884"/>
                </a:lnTo>
                <a:cubicBezTo>
                  <a:pt x="185067" y="183215"/>
                  <a:pt x="183736" y="184546"/>
                  <a:pt x="181518" y="186764"/>
                </a:cubicBezTo>
                <a:lnTo>
                  <a:pt x="181337" y="186538"/>
                </a:lnTo>
                <a:lnTo>
                  <a:pt x="176306" y="192587"/>
                </a:lnTo>
                <a:cubicBezTo>
                  <a:pt x="174531" y="195083"/>
                  <a:pt x="172202" y="198299"/>
                  <a:pt x="167766" y="203179"/>
                </a:cubicBezTo>
                <a:lnTo>
                  <a:pt x="154014" y="218262"/>
                </a:lnTo>
                <a:lnTo>
                  <a:pt x="156232" y="220923"/>
                </a:lnTo>
                <a:lnTo>
                  <a:pt x="156274" y="220886"/>
                </a:lnTo>
                <a:lnTo>
                  <a:pt x="154457" y="218705"/>
                </a:lnTo>
                <a:cubicBezTo>
                  <a:pt x="158893" y="213826"/>
                  <a:pt x="164217" y="208502"/>
                  <a:pt x="168209" y="203622"/>
                </a:cubicBezTo>
                <a:cubicBezTo>
                  <a:pt x="177082" y="193862"/>
                  <a:pt x="177525" y="190757"/>
                  <a:pt x="181962" y="186764"/>
                </a:cubicBezTo>
                <a:cubicBezTo>
                  <a:pt x="184180" y="184547"/>
                  <a:pt x="185954" y="183215"/>
                  <a:pt x="187285" y="181885"/>
                </a:cubicBezTo>
                <a:lnTo>
                  <a:pt x="195270" y="172569"/>
                </a:lnTo>
                <a:lnTo>
                  <a:pt x="203699" y="163253"/>
                </a:lnTo>
                <a:cubicBezTo>
                  <a:pt x="208135" y="160591"/>
                  <a:pt x="211684" y="158373"/>
                  <a:pt x="216120" y="155268"/>
                </a:cubicBezTo>
                <a:cubicBezTo>
                  <a:pt x="217895" y="153936"/>
                  <a:pt x="219669" y="152162"/>
                  <a:pt x="221000" y="150831"/>
                </a:cubicBezTo>
                <a:cubicBezTo>
                  <a:pt x="221888" y="151053"/>
                  <a:pt x="224328" y="149722"/>
                  <a:pt x="226324" y="148835"/>
                </a:cubicBezTo>
                <a:lnTo>
                  <a:pt x="228004" y="148314"/>
                </a:lnTo>
                <a:close/>
                <a:moveTo>
                  <a:pt x="870462" y="67431"/>
                </a:moveTo>
                <a:cubicBezTo>
                  <a:pt x="880665" y="71423"/>
                  <a:pt x="887763" y="74528"/>
                  <a:pt x="893087" y="77634"/>
                </a:cubicBezTo>
                <a:cubicBezTo>
                  <a:pt x="898410" y="80295"/>
                  <a:pt x="901516" y="82957"/>
                  <a:pt x="902846" y="85619"/>
                </a:cubicBezTo>
                <a:cubicBezTo>
                  <a:pt x="894418" y="81183"/>
                  <a:pt x="886876" y="78077"/>
                  <a:pt x="881109" y="74972"/>
                </a:cubicBezTo>
                <a:cubicBezTo>
                  <a:pt x="875342" y="71867"/>
                  <a:pt x="871793" y="69205"/>
                  <a:pt x="870462" y="67431"/>
                </a:cubicBezTo>
                <a:close/>
                <a:moveTo>
                  <a:pt x="796821" y="35046"/>
                </a:moveTo>
                <a:cubicBezTo>
                  <a:pt x="800813" y="35046"/>
                  <a:pt x="807468" y="36377"/>
                  <a:pt x="814566" y="39038"/>
                </a:cubicBezTo>
                <a:cubicBezTo>
                  <a:pt x="822107" y="42144"/>
                  <a:pt x="830536" y="46580"/>
                  <a:pt x="839409" y="51460"/>
                </a:cubicBezTo>
                <a:cubicBezTo>
                  <a:pt x="815453" y="43918"/>
                  <a:pt x="799483" y="39038"/>
                  <a:pt x="796821" y="35046"/>
                </a:cubicBezTo>
                <a:close/>
                <a:moveTo>
                  <a:pt x="529761" y="32107"/>
                </a:moveTo>
                <a:cubicBezTo>
                  <a:pt x="527987" y="31941"/>
                  <a:pt x="525325" y="32163"/>
                  <a:pt x="520445" y="33271"/>
                </a:cubicBezTo>
                <a:cubicBezTo>
                  <a:pt x="514234" y="34159"/>
                  <a:pt x="507136" y="35046"/>
                  <a:pt x="500482" y="35933"/>
                </a:cubicBezTo>
                <a:cubicBezTo>
                  <a:pt x="494271" y="37264"/>
                  <a:pt x="487173" y="39039"/>
                  <a:pt x="480963" y="40369"/>
                </a:cubicBezTo>
                <a:cubicBezTo>
                  <a:pt x="478301" y="41257"/>
                  <a:pt x="475639" y="42144"/>
                  <a:pt x="472534" y="43031"/>
                </a:cubicBezTo>
                <a:cubicBezTo>
                  <a:pt x="469428" y="43918"/>
                  <a:pt x="466323" y="44806"/>
                  <a:pt x="462774" y="45693"/>
                </a:cubicBezTo>
                <a:lnTo>
                  <a:pt x="441418" y="49888"/>
                </a:lnTo>
                <a:lnTo>
                  <a:pt x="437488" y="51460"/>
                </a:lnTo>
                <a:cubicBezTo>
                  <a:pt x="428615" y="54565"/>
                  <a:pt x="419299" y="57227"/>
                  <a:pt x="410427" y="60776"/>
                </a:cubicBezTo>
                <a:cubicBezTo>
                  <a:pt x="401555" y="64325"/>
                  <a:pt x="392682" y="67431"/>
                  <a:pt x="383810" y="71423"/>
                </a:cubicBezTo>
                <a:cubicBezTo>
                  <a:pt x="377155" y="74528"/>
                  <a:pt x="370944" y="77190"/>
                  <a:pt x="365178" y="79852"/>
                </a:cubicBezTo>
                <a:cubicBezTo>
                  <a:pt x="361185" y="80739"/>
                  <a:pt x="356749" y="82957"/>
                  <a:pt x="352756" y="84732"/>
                </a:cubicBezTo>
                <a:cubicBezTo>
                  <a:pt x="342109" y="88724"/>
                  <a:pt x="332350" y="94048"/>
                  <a:pt x="322146" y="98927"/>
                </a:cubicBezTo>
                <a:cubicBezTo>
                  <a:pt x="317266" y="101589"/>
                  <a:pt x="312386" y="105138"/>
                  <a:pt x="307507" y="108244"/>
                </a:cubicBezTo>
                <a:cubicBezTo>
                  <a:pt x="302627" y="111349"/>
                  <a:pt x="297747" y="114454"/>
                  <a:pt x="293311" y="117560"/>
                </a:cubicBezTo>
                <a:cubicBezTo>
                  <a:pt x="287987" y="122883"/>
                  <a:pt x="278228" y="130425"/>
                  <a:pt x="270686" y="134417"/>
                </a:cubicBezTo>
                <a:cubicBezTo>
                  <a:pt x="263588" y="139741"/>
                  <a:pt x="256490" y="145508"/>
                  <a:pt x="249392" y="151275"/>
                </a:cubicBezTo>
                <a:lnTo>
                  <a:pt x="229013" y="169053"/>
                </a:lnTo>
                <a:lnTo>
                  <a:pt x="230760" y="171238"/>
                </a:lnTo>
                <a:cubicBezTo>
                  <a:pt x="231647" y="170795"/>
                  <a:pt x="233228" y="169658"/>
                  <a:pt x="235085" y="168271"/>
                </a:cubicBezTo>
                <a:lnTo>
                  <a:pt x="238767" y="165527"/>
                </a:lnTo>
                <a:lnTo>
                  <a:pt x="252054" y="153936"/>
                </a:lnTo>
                <a:cubicBezTo>
                  <a:pt x="259152" y="148169"/>
                  <a:pt x="266250" y="142846"/>
                  <a:pt x="273348" y="137079"/>
                </a:cubicBezTo>
                <a:cubicBezTo>
                  <a:pt x="280889" y="133086"/>
                  <a:pt x="290205" y="125545"/>
                  <a:pt x="295972" y="120221"/>
                </a:cubicBezTo>
                <a:cubicBezTo>
                  <a:pt x="300852" y="117116"/>
                  <a:pt x="305288" y="114011"/>
                  <a:pt x="310168" y="110905"/>
                </a:cubicBezTo>
                <a:cubicBezTo>
                  <a:pt x="315048" y="107800"/>
                  <a:pt x="319484" y="104694"/>
                  <a:pt x="324808" y="101589"/>
                </a:cubicBezTo>
                <a:cubicBezTo>
                  <a:pt x="335011" y="96709"/>
                  <a:pt x="345214" y="91386"/>
                  <a:pt x="355417" y="87393"/>
                </a:cubicBezTo>
                <a:cubicBezTo>
                  <a:pt x="359410" y="85619"/>
                  <a:pt x="363847" y="83400"/>
                  <a:pt x="367395" y="81183"/>
                </a:cubicBezTo>
                <a:cubicBezTo>
                  <a:pt x="373162" y="78521"/>
                  <a:pt x="379817" y="75859"/>
                  <a:pt x="386028" y="72754"/>
                </a:cubicBezTo>
                <a:cubicBezTo>
                  <a:pt x="394900" y="68761"/>
                  <a:pt x="403772" y="65656"/>
                  <a:pt x="412645" y="62107"/>
                </a:cubicBezTo>
                <a:cubicBezTo>
                  <a:pt x="421517" y="58558"/>
                  <a:pt x="430833" y="55896"/>
                  <a:pt x="439706" y="52791"/>
                </a:cubicBezTo>
                <a:lnTo>
                  <a:pt x="451073" y="50558"/>
                </a:lnTo>
                <a:lnTo>
                  <a:pt x="456564" y="48682"/>
                </a:lnTo>
                <a:lnTo>
                  <a:pt x="531305" y="32557"/>
                </a:lnTo>
                <a:close/>
                <a:moveTo>
                  <a:pt x="688411" y="22569"/>
                </a:moveTo>
                <a:cubicBezTo>
                  <a:pt x="691461" y="22735"/>
                  <a:pt x="694788" y="23068"/>
                  <a:pt x="697893" y="23512"/>
                </a:cubicBezTo>
                <a:cubicBezTo>
                  <a:pt x="704104" y="24399"/>
                  <a:pt x="709427" y="26174"/>
                  <a:pt x="710759" y="27948"/>
                </a:cubicBezTo>
                <a:cubicBezTo>
                  <a:pt x="708097" y="27505"/>
                  <a:pt x="705435" y="27061"/>
                  <a:pt x="700999" y="26617"/>
                </a:cubicBezTo>
                <a:cubicBezTo>
                  <a:pt x="696563" y="26174"/>
                  <a:pt x="690352" y="24843"/>
                  <a:pt x="680592" y="22625"/>
                </a:cubicBezTo>
                <a:cubicBezTo>
                  <a:pt x="682588" y="22403"/>
                  <a:pt x="685361" y="22403"/>
                  <a:pt x="688411" y="22569"/>
                </a:cubicBezTo>
                <a:close/>
                <a:moveTo>
                  <a:pt x="740038" y="19076"/>
                </a:moveTo>
                <a:cubicBezTo>
                  <a:pt x="746248" y="19519"/>
                  <a:pt x="752015" y="19963"/>
                  <a:pt x="758226" y="20406"/>
                </a:cubicBezTo>
                <a:cubicBezTo>
                  <a:pt x="765768" y="22625"/>
                  <a:pt x="772866" y="26174"/>
                  <a:pt x="780407" y="29279"/>
                </a:cubicBezTo>
                <a:cubicBezTo>
                  <a:pt x="769760" y="27948"/>
                  <a:pt x="760000" y="25730"/>
                  <a:pt x="752902" y="24399"/>
                </a:cubicBezTo>
                <a:cubicBezTo>
                  <a:pt x="745804" y="22625"/>
                  <a:pt x="740925" y="20850"/>
                  <a:pt x="740038" y="19076"/>
                </a:cubicBezTo>
                <a:close/>
                <a:moveTo>
                  <a:pt x="591646" y="18965"/>
                </a:moveTo>
                <a:cubicBezTo>
                  <a:pt x="574567" y="19076"/>
                  <a:pt x="557487" y="19963"/>
                  <a:pt x="540408" y="21737"/>
                </a:cubicBezTo>
                <a:cubicBezTo>
                  <a:pt x="528874" y="22181"/>
                  <a:pt x="516896" y="24399"/>
                  <a:pt x="504918" y="26617"/>
                </a:cubicBezTo>
                <a:cubicBezTo>
                  <a:pt x="499151" y="27504"/>
                  <a:pt x="493384" y="29279"/>
                  <a:pt x="488061" y="31053"/>
                </a:cubicBezTo>
                <a:cubicBezTo>
                  <a:pt x="482737" y="32828"/>
                  <a:pt x="477857" y="34602"/>
                  <a:pt x="473421" y="36377"/>
                </a:cubicBezTo>
                <a:cubicBezTo>
                  <a:pt x="466323" y="37264"/>
                  <a:pt x="460112" y="38151"/>
                  <a:pt x="453014" y="39038"/>
                </a:cubicBezTo>
                <a:cubicBezTo>
                  <a:pt x="425954" y="47467"/>
                  <a:pt x="400223" y="57670"/>
                  <a:pt x="375824" y="68761"/>
                </a:cubicBezTo>
                <a:cubicBezTo>
                  <a:pt x="366508" y="72310"/>
                  <a:pt x="356749" y="77190"/>
                  <a:pt x="347876" y="81183"/>
                </a:cubicBezTo>
                <a:cubicBezTo>
                  <a:pt x="345214" y="82070"/>
                  <a:pt x="342109" y="83400"/>
                  <a:pt x="339447" y="84288"/>
                </a:cubicBezTo>
                <a:cubicBezTo>
                  <a:pt x="336785" y="85619"/>
                  <a:pt x="334124" y="86949"/>
                  <a:pt x="331906" y="88281"/>
                </a:cubicBezTo>
                <a:cubicBezTo>
                  <a:pt x="327026" y="90942"/>
                  <a:pt x="322146" y="93604"/>
                  <a:pt x="317710" y="95822"/>
                </a:cubicBezTo>
                <a:cubicBezTo>
                  <a:pt x="308837" y="100702"/>
                  <a:pt x="301740" y="105138"/>
                  <a:pt x="295529" y="107356"/>
                </a:cubicBezTo>
                <a:cubicBezTo>
                  <a:pt x="288431" y="111349"/>
                  <a:pt x="284438" y="115785"/>
                  <a:pt x="278671" y="120665"/>
                </a:cubicBezTo>
                <a:cubicBezTo>
                  <a:pt x="258708" y="132199"/>
                  <a:pt x="240963" y="148169"/>
                  <a:pt x="229873" y="158816"/>
                </a:cubicBezTo>
                <a:lnTo>
                  <a:pt x="219675" y="167684"/>
                </a:lnTo>
                <a:lnTo>
                  <a:pt x="209698" y="176793"/>
                </a:lnTo>
                <a:lnTo>
                  <a:pt x="209910" y="177005"/>
                </a:lnTo>
                <a:cubicBezTo>
                  <a:pt x="181074" y="204509"/>
                  <a:pt x="155788" y="234675"/>
                  <a:pt x="133163" y="267060"/>
                </a:cubicBezTo>
                <a:cubicBezTo>
                  <a:pt x="126509" y="276376"/>
                  <a:pt x="121185" y="283030"/>
                  <a:pt x="117636" y="288353"/>
                </a:cubicBezTo>
                <a:cubicBezTo>
                  <a:pt x="114087" y="293677"/>
                  <a:pt x="111869" y="297670"/>
                  <a:pt x="110538" y="301219"/>
                </a:cubicBezTo>
                <a:cubicBezTo>
                  <a:pt x="108321" y="305211"/>
                  <a:pt x="105659" y="309204"/>
                  <a:pt x="103440" y="313196"/>
                </a:cubicBezTo>
                <a:cubicBezTo>
                  <a:pt x="99004" y="321625"/>
                  <a:pt x="94568" y="330054"/>
                  <a:pt x="90132" y="338039"/>
                </a:cubicBezTo>
                <a:lnTo>
                  <a:pt x="75655" y="360851"/>
                </a:lnTo>
                <a:lnTo>
                  <a:pt x="75493" y="361551"/>
                </a:lnTo>
                <a:cubicBezTo>
                  <a:pt x="73718" y="365544"/>
                  <a:pt x="72387" y="370424"/>
                  <a:pt x="70612" y="374860"/>
                </a:cubicBezTo>
                <a:cubicBezTo>
                  <a:pt x="69282" y="377522"/>
                  <a:pt x="68395" y="379296"/>
                  <a:pt x="67063" y="381070"/>
                </a:cubicBezTo>
                <a:lnTo>
                  <a:pt x="66176" y="381958"/>
                </a:lnTo>
                <a:lnTo>
                  <a:pt x="62239" y="395045"/>
                </a:lnTo>
                <a:cubicBezTo>
                  <a:pt x="61518" y="398372"/>
                  <a:pt x="61297" y="400812"/>
                  <a:pt x="61297" y="402808"/>
                </a:cubicBezTo>
                <a:cubicBezTo>
                  <a:pt x="61297" y="406801"/>
                  <a:pt x="61740" y="409462"/>
                  <a:pt x="60409" y="413898"/>
                </a:cubicBezTo>
                <a:cubicBezTo>
                  <a:pt x="58191" y="420109"/>
                  <a:pt x="56417" y="425876"/>
                  <a:pt x="54199" y="432087"/>
                </a:cubicBezTo>
                <a:cubicBezTo>
                  <a:pt x="52424" y="438298"/>
                  <a:pt x="50206" y="444065"/>
                  <a:pt x="48431" y="450275"/>
                </a:cubicBezTo>
                <a:cubicBezTo>
                  <a:pt x="46214" y="459592"/>
                  <a:pt x="44439" y="468020"/>
                  <a:pt x="42221" y="476893"/>
                </a:cubicBezTo>
                <a:cubicBezTo>
                  <a:pt x="40890" y="485322"/>
                  <a:pt x="40003" y="493307"/>
                  <a:pt x="38672" y="501292"/>
                </a:cubicBezTo>
                <a:cubicBezTo>
                  <a:pt x="37341" y="509277"/>
                  <a:pt x="36897" y="517706"/>
                  <a:pt x="36454" y="525691"/>
                </a:cubicBezTo>
                <a:cubicBezTo>
                  <a:pt x="37784" y="519480"/>
                  <a:pt x="38672" y="513713"/>
                  <a:pt x="39559" y="508833"/>
                </a:cubicBezTo>
                <a:lnTo>
                  <a:pt x="39847" y="507442"/>
                </a:lnTo>
                <a:lnTo>
                  <a:pt x="40446" y="500848"/>
                </a:lnTo>
                <a:cubicBezTo>
                  <a:pt x="41777" y="492863"/>
                  <a:pt x="42665" y="484434"/>
                  <a:pt x="43995" y="476449"/>
                </a:cubicBezTo>
                <a:lnTo>
                  <a:pt x="45106" y="476820"/>
                </a:lnTo>
                <a:lnTo>
                  <a:pt x="45203" y="476408"/>
                </a:lnTo>
                <a:lnTo>
                  <a:pt x="43996" y="476005"/>
                </a:lnTo>
                <a:cubicBezTo>
                  <a:pt x="46214" y="466689"/>
                  <a:pt x="47988" y="458261"/>
                  <a:pt x="50206" y="449388"/>
                </a:cubicBezTo>
                <a:cubicBezTo>
                  <a:pt x="51981" y="443177"/>
                  <a:pt x="53755" y="436967"/>
                  <a:pt x="55973" y="431199"/>
                </a:cubicBezTo>
                <a:lnTo>
                  <a:pt x="62155" y="413095"/>
                </a:lnTo>
                <a:lnTo>
                  <a:pt x="61741" y="413011"/>
                </a:lnTo>
                <a:cubicBezTo>
                  <a:pt x="63071" y="408575"/>
                  <a:pt x="62628" y="405913"/>
                  <a:pt x="62628" y="401921"/>
                </a:cubicBezTo>
                <a:cubicBezTo>
                  <a:pt x="62628" y="397928"/>
                  <a:pt x="63071" y="392161"/>
                  <a:pt x="67507" y="381070"/>
                </a:cubicBezTo>
                <a:cubicBezTo>
                  <a:pt x="68395" y="379296"/>
                  <a:pt x="69282" y="377078"/>
                  <a:pt x="71056" y="374860"/>
                </a:cubicBezTo>
                <a:lnTo>
                  <a:pt x="71176" y="374536"/>
                </a:lnTo>
                <a:lnTo>
                  <a:pt x="75936" y="361551"/>
                </a:lnTo>
                <a:cubicBezTo>
                  <a:pt x="80816" y="353566"/>
                  <a:pt x="85252" y="346025"/>
                  <a:pt x="90576" y="338483"/>
                </a:cubicBezTo>
                <a:cubicBezTo>
                  <a:pt x="95012" y="330054"/>
                  <a:pt x="99005" y="321625"/>
                  <a:pt x="103884" y="313640"/>
                </a:cubicBezTo>
                <a:cubicBezTo>
                  <a:pt x="106103" y="310091"/>
                  <a:pt x="108764" y="305655"/>
                  <a:pt x="110982" y="301663"/>
                </a:cubicBezTo>
                <a:cubicBezTo>
                  <a:pt x="112313" y="298114"/>
                  <a:pt x="114531" y="294121"/>
                  <a:pt x="118080" y="288797"/>
                </a:cubicBezTo>
                <a:cubicBezTo>
                  <a:pt x="121629" y="283474"/>
                  <a:pt x="126953" y="276820"/>
                  <a:pt x="133607" y="267503"/>
                </a:cubicBezTo>
                <a:cubicBezTo>
                  <a:pt x="156232" y="234675"/>
                  <a:pt x="181518" y="204953"/>
                  <a:pt x="210353" y="177449"/>
                </a:cubicBezTo>
                <a:cubicBezTo>
                  <a:pt x="217451" y="171238"/>
                  <a:pt x="223219" y="165027"/>
                  <a:pt x="230760" y="158817"/>
                </a:cubicBezTo>
                <a:cubicBezTo>
                  <a:pt x="241851" y="148170"/>
                  <a:pt x="259596" y="132199"/>
                  <a:pt x="279558" y="120665"/>
                </a:cubicBezTo>
                <a:cubicBezTo>
                  <a:pt x="285326" y="116229"/>
                  <a:pt x="289318" y="111349"/>
                  <a:pt x="296416" y="107356"/>
                </a:cubicBezTo>
                <a:cubicBezTo>
                  <a:pt x="302627" y="105138"/>
                  <a:pt x="309725" y="100702"/>
                  <a:pt x="318597" y="95822"/>
                </a:cubicBezTo>
                <a:cubicBezTo>
                  <a:pt x="323033" y="93604"/>
                  <a:pt x="327913" y="90942"/>
                  <a:pt x="332793" y="88281"/>
                </a:cubicBezTo>
                <a:cubicBezTo>
                  <a:pt x="335455" y="86950"/>
                  <a:pt x="337673" y="85619"/>
                  <a:pt x="340335" y="84288"/>
                </a:cubicBezTo>
                <a:cubicBezTo>
                  <a:pt x="342997" y="82957"/>
                  <a:pt x="345658" y="82070"/>
                  <a:pt x="348763" y="81183"/>
                </a:cubicBezTo>
                <a:cubicBezTo>
                  <a:pt x="357636" y="76746"/>
                  <a:pt x="367395" y="72310"/>
                  <a:pt x="376712" y="68761"/>
                </a:cubicBezTo>
                <a:cubicBezTo>
                  <a:pt x="400667" y="57671"/>
                  <a:pt x="426841" y="47467"/>
                  <a:pt x="453902" y="39039"/>
                </a:cubicBezTo>
                <a:cubicBezTo>
                  <a:pt x="461000" y="38152"/>
                  <a:pt x="467211" y="37264"/>
                  <a:pt x="474308" y="36377"/>
                </a:cubicBezTo>
                <a:cubicBezTo>
                  <a:pt x="478745" y="34603"/>
                  <a:pt x="483624" y="32828"/>
                  <a:pt x="488948" y="31054"/>
                </a:cubicBezTo>
                <a:cubicBezTo>
                  <a:pt x="494271" y="29279"/>
                  <a:pt x="500039" y="27505"/>
                  <a:pt x="505805" y="26617"/>
                </a:cubicBezTo>
                <a:cubicBezTo>
                  <a:pt x="517783" y="24399"/>
                  <a:pt x="530205" y="22181"/>
                  <a:pt x="541295" y="21737"/>
                </a:cubicBezTo>
                <a:cubicBezTo>
                  <a:pt x="558375" y="20185"/>
                  <a:pt x="575454" y="19297"/>
                  <a:pt x="592534" y="19131"/>
                </a:cubicBezTo>
                <a:lnTo>
                  <a:pt x="633717" y="20513"/>
                </a:lnTo>
                <a:close/>
                <a:moveTo>
                  <a:pt x="653975" y="0"/>
                </a:moveTo>
                <a:cubicBezTo>
                  <a:pt x="660629" y="444"/>
                  <a:pt x="668171" y="887"/>
                  <a:pt x="674825" y="1331"/>
                </a:cubicBezTo>
                <a:cubicBezTo>
                  <a:pt x="682367" y="1775"/>
                  <a:pt x="689465" y="2662"/>
                  <a:pt x="696119" y="3549"/>
                </a:cubicBezTo>
                <a:cubicBezTo>
                  <a:pt x="703217" y="3992"/>
                  <a:pt x="707210" y="5324"/>
                  <a:pt x="710315" y="7098"/>
                </a:cubicBezTo>
                <a:cubicBezTo>
                  <a:pt x="713420" y="8873"/>
                  <a:pt x="715638" y="10647"/>
                  <a:pt x="719631" y="11534"/>
                </a:cubicBezTo>
                <a:cubicBezTo>
                  <a:pt x="725842" y="11534"/>
                  <a:pt x="723180" y="7985"/>
                  <a:pt x="731165" y="9316"/>
                </a:cubicBezTo>
                <a:cubicBezTo>
                  <a:pt x="736932" y="10203"/>
                  <a:pt x="742699" y="11978"/>
                  <a:pt x="748466" y="13309"/>
                </a:cubicBezTo>
                <a:cubicBezTo>
                  <a:pt x="752015" y="14196"/>
                  <a:pt x="755564" y="15527"/>
                  <a:pt x="759113" y="16414"/>
                </a:cubicBezTo>
                <a:cubicBezTo>
                  <a:pt x="759113" y="16414"/>
                  <a:pt x="759113" y="16858"/>
                  <a:pt x="758670" y="16858"/>
                </a:cubicBezTo>
                <a:cubicBezTo>
                  <a:pt x="759113" y="18188"/>
                  <a:pt x="758670" y="19076"/>
                  <a:pt x="758226" y="19963"/>
                </a:cubicBezTo>
                <a:cubicBezTo>
                  <a:pt x="752015" y="19519"/>
                  <a:pt x="746248" y="19076"/>
                  <a:pt x="740038" y="18632"/>
                </a:cubicBezTo>
                <a:cubicBezTo>
                  <a:pt x="737819" y="18188"/>
                  <a:pt x="736045" y="17745"/>
                  <a:pt x="733827" y="16858"/>
                </a:cubicBezTo>
                <a:cubicBezTo>
                  <a:pt x="731609" y="16414"/>
                  <a:pt x="729834" y="15970"/>
                  <a:pt x="727616" y="15527"/>
                </a:cubicBezTo>
                <a:cubicBezTo>
                  <a:pt x="723623" y="14639"/>
                  <a:pt x="719631" y="13752"/>
                  <a:pt x="715638" y="12865"/>
                </a:cubicBezTo>
                <a:cubicBezTo>
                  <a:pt x="711646" y="11978"/>
                  <a:pt x="707653" y="11090"/>
                  <a:pt x="703661" y="10203"/>
                </a:cubicBezTo>
                <a:cubicBezTo>
                  <a:pt x="699668" y="9760"/>
                  <a:pt x="695675" y="8873"/>
                  <a:pt x="691239" y="8429"/>
                </a:cubicBezTo>
                <a:lnTo>
                  <a:pt x="677487" y="8429"/>
                </a:lnTo>
                <a:cubicBezTo>
                  <a:pt x="673494" y="8429"/>
                  <a:pt x="669502" y="8429"/>
                  <a:pt x="666396" y="8429"/>
                </a:cubicBezTo>
                <a:cubicBezTo>
                  <a:pt x="659742" y="8429"/>
                  <a:pt x="654419" y="8429"/>
                  <a:pt x="649095" y="8429"/>
                </a:cubicBezTo>
                <a:lnTo>
                  <a:pt x="648283" y="8169"/>
                </a:lnTo>
                <a:lnTo>
                  <a:pt x="640666" y="11978"/>
                </a:lnTo>
                <a:cubicBezTo>
                  <a:pt x="636674" y="13308"/>
                  <a:pt x="648208" y="14196"/>
                  <a:pt x="643328" y="16414"/>
                </a:cubicBezTo>
                <a:cubicBezTo>
                  <a:pt x="652644" y="18188"/>
                  <a:pt x="661960" y="19963"/>
                  <a:pt x="669945" y="21737"/>
                </a:cubicBezTo>
                <a:lnTo>
                  <a:pt x="658101" y="21944"/>
                </a:lnTo>
                <a:lnTo>
                  <a:pt x="658300" y="21959"/>
                </a:lnTo>
                <a:cubicBezTo>
                  <a:pt x="663070" y="22292"/>
                  <a:pt x="667506" y="22403"/>
                  <a:pt x="670833" y="21737"/>
                </a:cubicBezTo>
                <a:cubicBezTo>
                  <a:pt x="674382" y="22181"/>
                  <a:pt x="677931" y="22625"/>
                  <a:pt x="681480" y="23068"/>
                </a:cubicBezTo>
                <a:cubicBezTo>
                  <a:pt x="691239" y="25286"/>
                  <a:pt x="697450" y="26174"/>
                  <a:pt x="701886" y="27061"/>
                </a:cubicBezTo>
                <a:cubicBezTo>
                  <a:pt x="706322" y="27948"/>
                  <a:pt x="708984" y="27948"/>
                  <a:pt x="711646" y="28392"/>
                </a:cubicBezTo>
                <a:cubicBezTo>
                  <a:pt x="716969" y="29723"/>
                  <a:pt x="722737" y="31054"/>
                  <a:pt x="728060" y="31941"/>
                </a:cubicBezTo>
                <a:cubicBezTo>
                  <a:pt x="733827" y="32828"/>
                  <a:pt x="739150" y="34603"/>
                  <a:pt x="744918" y="35490"/>
                </a:cubicBezTo>
                <a:cubicBezTo>
                  <a:pt x="750241" y="36820"/>
                  <a:pt x="756008" y="38152"/>
                  <a:pt x="761331" y="39482"/>
                </a:cubicBezTo>
                <a:lnTo>
                  <a:pt x="777746" y="44362"/>
                </a:lnTo>
                <a:lnTo>
                  <a:pt x="785731" y="46580"/>
                </a:lnTo>
                <a:lnTo>
                  <a:pt x="793716" y="49242"/>
                </a:lnTo>
                <a:lnTo>
                  <a:pt x="793819" y="49336"/>
                </a:lnTo>
                <a:lnTo>
                  <a:pt x="799545" y="50323"/>
                </a:lnTo>
                <a:cubicBezTo>
                  <a:pt x="804494" y="51488"/>
                  <a:pt x="810358" y="53428"/>
                  <a:pt x="813422" y="55480"/>
                </a:cubicBezTo>
                <a:lnTo>
                  <a:pt x="815361" y="58417"/>
                </a:lnTo>
                <a:lnTo>
                  <a:pt x="815897" y="58558"/>
                </a:lnTo>
                <a:cubicBezTo>
                  <a:pt x="819889" y="60333"/>
                  <a:pt x="824326" y="62107"/>
                  <a:pt x="828318" y="63438"/>
                </a:cubicBezTo>
                <a:cubicBezTo>
                  <a:pt x="831867" y="64769"/>
                  <a:pt x="835416" y="66099"/>
                  <a:pt x="838965" y="67874"/>
                </a:cubicBezTo>
                <a:cubicBezTo>
                  <a:pt x="842514" y="69648"/>
                  <a:pt x="846063" y="70980"/>
                  <a:pt x="849612" y="72754"/>
                </a:cubicBezTo>
                <a:cubicBezTo>
                  <a:pt x="851387" y="74085"/>
                  <a:pt x="854049" y="75416"/>
                  <a:pt x="857598" y="77190"/>
                </a:cubicBezTo>
                <a:cubicBezTo>
                  <a:pt x="859372" y="78077"/>
                  <a:pt x="861146" y="78965"/>
                  <a:pt x="862921" y="79852"/>
                </a:cubicBezTo>
                <a:cubicBezTo>
                  <a:pt x="864695" y="80739"/>
                  <a:pt x="866913" y="81626"/>
                  <a:pt x="868688" y="82957"/>
                </a:cubicBezTo>
                <a:cubicBezTo>
                  <a:pt x="876673" y="86950"/>
                  <a:pt x="884658" y="90942"/>
                  <a:pt x="888207" y="94048"/>
                </a:cubicBezTo>
                <a:cubicBezTo>
                  <a:pt x="896192" y="99371"/>
                  <a:pt x="904621" y="104251"/>
                  <a:pt x="913050" y="110018"/>
                </a:cubicBezTo>
                <a:cubicBezTo>
                  <a:pt x="917043" y="112680"/>
                  <a:pt x="921479" y="115785"/>
                  <a:pt x="925915" y="118891"/>
                </a:cubicBezTo>
                <a:lnTo>
                  <a:pt x="926287" y="119157"/>
                </a:lnTo>
                <a:lnTo>
                  <a:pt x="932862" y="123151"/>
                </a:lnTo>
                <a:cubicBezTo>
                  <a:pt x="1083907" y="225195"/>
                  <a:pt x="1183216" y="398004"/>
                  <a:pt x="1183216" y="594009"/>
                </a:cubicBezTo>
                <a:lnTo>
                  <a:pt x="1183028" y="597721"/>
                </a:lnTo>
                <a:lnTo>
                  <a:pt x="1188095" y="598445"/>
                </a:lnTo>
                <a:cubicBezTo>
                  <a:pt x="1189870" y="599776"/>
                  <a:pt x="1191200" y="600663"/>
                  <a:pt x="1192975" y="601994"/>
                </a:cubicBezTo>
                <a:cubicBezTo>
                  <a:pt x="1193419" y="606873"/>
                  <a:pt x="1194306" y="608205"/>
                  <a:pt x="1195193" y="613971"/>
                </a:cubicBezTo>
                <a:cubicBezTo>
                  <a:pt x="1197855" y="619295"/>
                  <a:pt x="1200960" y="623731"/>
                  <a:pt x="1203622" y="628167"/>
                </a:cubicBezTo>
                <a:lnTo>
                  <a:pt x="1207171" y="628490"/>
                </a:lnTo>
                <a:lnTo>
                  <a:pt x="1207171" y="625062"/>
                </a:lnTo>
                <a:lnTo>
                  <a:pt x="1210777" y="615044"/>
                </a:lnTo>
                <a:lnTo>
                  <a:pt x="1210720" y="613085"/>
                </a:lnTo>
                <a:cubicBezTo>
                  <a:pt x="1212051" y="599776"/>
                  <a:pt x="1212938" y="600219"/>
                  <a:pt x="1214269" y="601107"/>
                </a:cubicBezTo>
                <a:lnTo>
                  <a:pt x="1217130" y="601107"/>
                </a:lnTo>
                <a:lnTo>
                  <a:pt x="1217130" y="726214"/>
                </a:lnTo>
                <a:lnTo>
                  <a:pt x="1214713" y="741291"/>
                </a:lnTo>
                <a:cubicBezTo>
                  <a:pt x="1212938" y="742178"/>
                  <a:pt x="1211164" y="743065"/>
                  <a:pt x="1209389" y="744396"/>
                </a:cubicBezTo>
                <a:cubicBezTo>
                  <a:pt x="1207615" y="750607"/>
                  <a:pt x="1204953" y="757705"/>
                  <a:pt x="1202735" y="763916"/>
                </a:cubicBezTo>
                <a:cubicBezTo>
                  <a:pt x="1199629" y="774119"/>
                  <a:pt x="1201847" y="775450"/>
                  <a:pt x="1200960" y="782548"/>
                </a:cubicBezTo>
                <a:cubicBezTo>
                  <a:pt x="1200517" y="783435"/>
                  <a:pt x="1200073" y="784766"/>
                  <a:pt x="1200073" y="785210"/>
                </a:cubicBezTo>
                <a:cubicBezTo>
                  <a:pt x="1197411" y="792308"/>
                  <a:pt x="1194749" y="799405"/>
                  <a:pt x="1192531" y="805616"/>
                </a:cubicBezTo>
                <a:cubicBezTo>
                  <a:pt x="1191644" y="806503"/>
                  <a:pt x="1191200" y="806947"/>
                  <a:pt x="1190313" y="807391"/>
                </a:cubicBezTo>
                <a:cubicBezTo>
                  <a:pt x="1187208" y="814489"/>
                  <a:pt x="1184102" y="822030"/>
                  <a:pt x="1180997" y="829128"/>
                </a:cubicBezTo>
                <a:cubicBezTo>
                  <a:pt x="1184546" y="822030"/>
                  <a:pt x="1187651" y="814489"/>
                  <a:pt x="1190757" y="807391"/>
                </a:cubicBezTo>
                <a:cubicBezTo>
                  <a:pt x="1191644" y="806503"/>
                  <a:pt x="1192088" y="806503"/>
                  <a:pt x="1192975" y="805616"/>
                </a:cubicBezTo>
                <a:cubicBezTo>
                  <a:pt x="1189426" y="824692"/>
                  <a:pt x="1183659" y="836670"/>
                  <a:pt x="1178779" y="845985"/>
                </a:cubicBezTo>
                <a:lnTo>
                  <a:pt x="1171238" y="849978"/>
                </a:lnTo>
                <a:lnTo>
                  <a:pt x="1169674" y="853107"/>
                </a:lnTo>
                <a:lnTo>
                  <a:pt x="1169907" y="853527"/>
                </a:lnTo>
                <a:cubicBezTo>
                  <a:pt x="1170350" y="852640"/>
                  <a:pt x="1170794" y="851309"/>
                  <a:pt x="1171681" y="849978"/>
                </a:cubicBezTo>
                <a:cubicBezTo>
                  <a:pt x="1173899" y="849091"/>
                  <a:pt x="1176561" y="847760"/>
                  <a:pt x="1179223" y="845985"/>
                </a:cubicBezTo>
                <a:cubicBezTo>
                  <a:pt x="1179667" y="850865"/>
                  <a:pt x="1176118" y="857076"/>
                  <a:pt x="1173899" y="861069"/>
                </a:cubicBezTo>
                <a:cubicBezTo>
                  <a:pt x="1170794" y="867279"/>
                  <a:pt x="1167245" y="873046"/>
                  <a:pt x="1164140" y="878813"/>
                </a:cubicBezTo>
                <a:cubicBezTo>
                  <a:pt x="1162365" y="881919"/>
                  <a:pt x="1161035" y="884580"/>
                  <a:pt x="1159260" y="887686"/>
                </a:cubicBezTo>
                <a:cubicBezTo>
                  <a:pt x="1157486" y="890791"/>
                  <a:pt x="1155711" y="893453"/>
                  <a:pt x="1153937" y="896558"/>
                </a:cubicBezTo>
                <a:cubicBezTo>
                  <a:pt x="1152606" y="898333"/>
                  <a:pt x="1151718" y="900551"/>
                  <a:pt x="1149944" y="903212"/>
                </a:cubicBezTo>
                <a:cubicBezTo>
                  <a:pt x="1148169" y="907649"/>
                  <a:pt x="1146395" y="911641"/>
                  <a:pt x="1144177" y="916078"/>
                </a:cubicBezTo>
                <a:lnTo>
                  <a:pt x="1137966" y="928499"/>
                </a:lnTo>
                <a:cubicBezTo>
                  <a:pt x="1134861" y="932935"/>
                  <a:pt x="1131756" y="937815"/>
                  <a:pt x="1128207" y="941808"/>
                </a:cubicBezTo>
                <a:cubicBezTo>
                  <a:pt x="1125101" y="945800"/>
                  <a:pt x="1121552" y="950236"/>
                  <a:pt x="1118447" y="954229"/>
                </a:cubicBezTo>
                <a:lnTo>
                  <a:pt x="1118854" y="953392"/>
                </a:lnTo>
                <a:lnTo>
                  <a:pt x="1107800" y="968425"/>
                </a:lnTo>
                <a:cubicBezTo>
                  <a:pt x="1105138" y="965763"/>
                  <a:pt x="1090499" y="986614"/>
                  <a:pt x="1083844" y="994599"/>
                </a:cubicBezTo>
                <a:lnTo>
                  <a:pt x="1079127" y="1001855"/>
                </a:lnTo>
                <a:lnTo>
                  <a:pt x="1083844" y="995042"/>
                </a:lnTo>
                <a:cubicBezTo>
                  <a:pt x="1090499" y="987500"/>
                  <a:pt x="1105138" y="966650"/>
                  <a:pt x="1107800" y="968868"/>
                </a:cubicBezTo>
                <a:cubicBezTo>
                  <a:pt x="1106469" y="978185"/>
                  <a:pt x="1093604" y="990162"/>
                  <a:pt x="1089611" y="996373"/>
                </a:cubicBezTo>
                <a:cubicBezTo>
                  <a:pt x="1086062" y="1000587"/>
                  <a:pt x="1083068" y="1003693"/>
                  <a:pt x="1080240" y="1006188"/>
                </a:cubicBezTo>
                <a:lnTo>
                  <a:pt x="1072716" y="1011719"/>
                </a:lnTo>
                <a:lnTo>
                  <a:pt x="1072310" y="1012344"/>
                </a:lnTo>
                <a:lnTo>
                  <a:pt x="1067606" y="1015962"/>
                </a:lnTo>
                <a:lnTo>
                  <a:pt x="1067430" y="1017223"/>
                </a:lnTo>
                <a:cubicBezTo>
                  <a:pt x="1060776" y="1024321"/>
                  <a:pt x="1054122" y="1031863"/>
                  <a:pt x="1046580" y="1038517"/>
                </a:cubicBezTo>
                <a:cubicBezTo>
                  <a:pt x="1039482" y="1045615"/>
                  <a:pt x="1032384" y="1052713"/>
                  <a:pt x="1024399" y="1058924"/>
                </a:cubicBezTo>
                <a:lnTo>
                  <a:pt x="1023373" y="1059668"/>
                </a:lnTo>
                <a:lnTo>
                  <a:pt x="1015970" y="1069127"/>
                </a:lnTo>
                <a:cubicBezTo>
                  <a:pt x="1010647" y="1074007"/>
                  <a:pt x="1004436" y="1077999"/>
                  <a:pt x="998225" y="1082435"/>
                </a:cubicBezTo>
                <a:lnTo>
                  <a:pt x="981640" y="1094874"/>
                </a:lnTo>
                <a:lnTo>
                  <a:pt x="981581" y="1094946"/>
                </a:lnTo>
                <a:lnTo>
                  <a:pt x="998225" y="1082879"/>
                </a:lnTo>
                <a:cubicBezTo>
                  <a:pt x="1003992" y="1078443"/>
                  <a:pt x="1010203" y="1074007"/>
                  <a:pt x="1015970" y="1069571"/>
                </a:cubicBezTo>
                <a:cubicBezTo>
                  <a:pt x="1012421" y="1075781"/>
                  <a:pt x="1007541" y="1079774"/>
                  <a:pt x="1001330" y="1084210"/>
                </a:cubicBezTo>
                <a:cubicBezTo>
                  <a:pt x="996229" y="1088868"/>
                  <a:pt x="992569" y="1090754"/>
                  <a:pt x="989408" y="1091973"/>
                </a:cubicBezTo>
                <a:lnTo>
                  <a:pt x="981161" y="1095457"/>
                </a:lnTo>
                <a:lnTo>
                  <a:pt x="980924" y="1095744"/>
                </a:lnTo>
                <a:cubicBezTo>
                  <a:pt x="977819" y="1097962"/>
                  <a:pt x="975157" y="1099737"/>
                  <a:pt x="972051" y="1101511"/>
                </a:cubicBezTo>
                <a:lnTo>
                  <a:pt x="968708" y="1103061"/>
                </a:lnTo>
                <a:lnTo>
                  <a:pt x="960296" y="1109885"/>
                </a:lnTo>
                <a:cubicBezTo>
                  <a:pt x="957190" y="1112270"/>
                  <a:pt x="954529" y="1114155"/>
                  <a:pt x="952089" y="1115707"/>
                </a:cubicBezTo>
                <a:cubicBezTo>
                  <a:pt x="947652" y="1119256"/>
                  <a:pt x="944103" y="1121474"/>
                  <a:pt x="939667" y="1123692"/>
                </a:cubicBezTo>
                <a:cubicBezTo>
                  <a:pt x="940554" y="1122362"/>
                  <a:pt x="938337" y="1123249"/>
                  <a:pt x="935675" y="1124136"/>
                </a:cubicBezTo>
                <a:lnTo>
                  <a:pt x="931237" y="1126109"/>
                </a:lnTo>
                <a:lnTo>
                  <a:pt x="930547" y="1126632"/>
                </a:lnTo>
                <a:lnTo>
                  <a:pt x="936118" y="1124580"/>
                </a:lnTo>
                <a:cubicBezTo>
                  <a:pt x="938780" y="1123692"/>
                  <a:pt x="940554" y="1122805"/>
                  <a:pt x="940111" y="1124136"/>
                </a:cubicBezTo>
                <a:cubicBezTo>
                  <a:pt x="937006" y="1128572"/>
                  <a:pt x="930795" y="1132565"/>
                  <a:pt x="924141" y="1136114"/>
                </a:cubicBezTo>
                <a:cubicBezTo>
                  <a:pt x="920592" y="1137888"/>
                  <a:pt x="917486" y="1139663"/>
                  <a:pt x="913937" y="1141438"/>
                </a:cubicBezTo>
                <a:cubicBezTo>
                  <a:pt x="910388" y="1143212"/>
                  <a:pt x="906839" y="1144543"/>
                  <a:pt x="903734" y="1146317"/>
                </a:cubicBezTo>
                <a:lnTo>
                  <a:pt x="896527" y="1147398"/>
                </a:lnTo>
                <a:lnTo>
                  <a:pt x="895305" y="1148092"/>
                </a:lnTo>
                <a:cubicBezTo>
                  <a:pt x="884214" y="1153415"/>
                  <a:pt x="873124" y="1157851"/>
                  <a:pt x="861590" y="1162731"/>
                </a:cubicBezTo>
                <a:lnTo>
                  <a:pt x="859871" y="1163122"/>
                </a:lnTo>
                <a:lnTo>
                  <a:pt x="849612" y="1169829"/>
                </a:lnTo>
                <a:cubicBezTo>
                  <a:pt x="852274" y="1170273"/>
                  <a:pt x="853605" y="1170716"/>
                  <a:pt x="855379" y="1171603"/>
                </a:cubicBezTo>
                <a:cubicBezTo>
                  <a:pt x="847394" y="1178701"/>
                  <a:pt x="836747" y="1180032"/>
                  <a:pt x="834085" y="1180920"/>
                </a:cubicBezTo>
                <a:cubicBezTo>
                  <a:pt x="834529" y="1179145"/>
                  <a:pt x="835416" y="1176927"/>
                  <a:pt x="835860" y="1174709"/>
                </a:cubicBezTo>
                <a:cubicBezTo>
                  <a:pt x="833642" y="1175596"/>
                  <a:pt x="831424" y="1176484"/>
                  <a:pt x="828762" y="1177371"/>
                </a:cubicBezTo>
                <a:cubicBezTo>
                  <a:pt x="826544" y="1178258"/>
                  <a:pt x="824326" y="1178701"/>
                  <a:pt x="822108" y="1179589"/>
                </a:cubicBezTo>
                <a:cubicBezTo>
                  <a:pt x="817672" y="1180920"/>
                  <a:pt x="812792" y="1182250"/>
                  <a:pt x="808355" y="1184025"/>
                </a:cubicBezTo>
                <a:lnTo>
                  <a:pt x="806518" y="1181820"/>
                </a:lnTo>
                <a:lnTo>
                  <a:pt x="799926" y="1183138"/>
                </a:lnTo>
                <a:cubicBezTo>
                  <a:pt x="797265" y="1183581"/>
                  <a:pt x="794603" y="1184469"/>
                  <a:pt x="791941" y="1184912"/>
                </a:cubicBezTo>
                <a:cubicBezTo>
                  <a:pt x="786618" y="1186243"/>
                  <a:pt x="780851" y="1188018"/>
                  <a:pt x="775527" y="1188905"/>
                </a:cubicBezTo>
                <a:lnTo>
                  <a:pt x="774986" y="1189156"/>
                </a:lnTo>
                <a:lnTo>
                  <a:pt x="790610" y="1185355"/>
                </a:lnTo>
                <a:cubicBezTo>
                  <a:pt x="793272" y="1184468"/>
                  <a:pt x="795934" y="1184025"/>
                  <a:pt x="798596" y="1183581"/>
                </a:cubicBezTo>
                <a:cubicBezTo>
                  <a:pt x="801257" y="1183138"/>
                  <a:pt x="803475" y="1182250"/>
                  <a:pt x="805250" y="1182250"/>
                </a:cubicBezTo>
                <a:cubicBezTo>
                  <a:pt x="805694" y="1183138"/>
                  <a:pt x="806581" y="1184025"/>
                  <a:pt x="807911" y="1184468"/>
                </a:cubicBezTo>
                <a:cubicBezTo>
                  <a:pt x="812792" y="1183138"/>
                  <a:pt x="817228" y="1181807"/>
                  <a:pt x="821664" y="1180032"/>
                </a:cubicBezTo>
                <a:cubicBezTo>
                  <a:pt x="823882" y="1179145"/>
                  <a:pt x="826100" y="1178701"/>
                  <a:pt x="828318" y="1177814"/>
                </a:cubicBezTo>
                <a:cubicBezTo>
                  <a:pt x="830536" y="1176927"/>
                  <a:pt x="832754" y="1176040"/>
                  <a:pt x="835416" y="1175152"/>
                </a:cubicBezTo>
                <a:cubicBezTo>
                  <a:pt x="834973" y="1176927"/>
                  <a:pt x="834085" y="1179145"/>
                  <a:pt x="833641" y="1181363"/>
                </a:cubicBezTo>
                <a:cubicBezTo>
                  <a:pt x="827431" y="1184468"/>
                  <a:pt x="821220" y="1187130"/>
                  <a:pt x="815009" y="1190236"/>
                </a:cubicBezTo>
                <a:lnTo>
                  <a:pt x="814096" y="1189980"/>
                </a:lnTo>
                <a:lnTo>
                  <a:pt x="801257" y="1195115"/>
                </a:lnTo>
                <a:cubicBezTo>
                  <a:pt x="797265" y="1196446"/>
                  <a:pt x="793716" y="1197333"/>
                  <a:pt x="790610" y="1198221"/>
                </a:cubicBezTo>
                <a:cubicBezTo>
                  <a:pt x="783956" y="1199995"/>
                  <a:pt x="779076" y="1200882"/>
                  <a:pt x="774640" y="1202213"/>
                </a:cubicBezTo>
                <a:cubicBezTo>
                  <a:pt x="774862" y="1201104"/>
                  <a:pt x="772090" y="1201104"/>
                  <a:pt x="768041" y="1201659"/>
                </a:cubicBezTo>
                <a:lnTo>
                  <a:pt x="754240" y="1204344"/>
                </a:lnTo>
                <a:lnTo>
                  <a:pt x="753790" y="1205319"/>
                </a:lnTo>
                <a:cubicBezTo>
                  <a:pt x="742255" y="1207980"/>
                  <a:pt x="729391" y="1210198"/>
                  <a:pt x="716969" y="1212417"/>
                </a:cubicBezTo>
                <a:cubicBezTo>
                  <a:pt x="712976" y="1211973"/>
                  <a:pt x="713420" y="1211086"/>
                  <a:pt x="708540" y="1210198"/>
                </a:cubicBezTo>
                <a:cubicBezTo>
                  <a:pt x="706322" y="1210198"/>
                  <a:pt x="704104" y="1210198"/>
                  <a:pt x="701442" y="1210198"/>
                </a:cubicBezTo>
                <a:cubicBezTo>
                  <a:pt x="697893" y="1211529"/>
                  <a:pt x="693457" y="1212860"/>
                  <a:pt x="689021" y="1214191"/>
                </a:cubicBezTo>
                <a:cubicBezTo>
                  <a:pt x="685029" y="1214634"/>
                  <a:pt x="681480" y="1215078"/>
                  <a:pt x="677931" y="1215078"/>
                </a:cubicBezTo>
                <a:cubicBezTo>
                  <a:pt x="674382" y="1215078"/>
                  <a:pt x="670833" y="1215522"/>
                  <a:pt x="666840" y="1215522"/>
                </a:cubicBezTo>
                <a:lnTo>
                  <a:pt x="665635" y="1215006"/>
                </a:lnTo>
                <a:lnTo>
                  <a:pt x="655528" y="1216797"/>
                </a:lnTo>
                <a:cubicBezTo>
                  <a:pt x="651868" y="1216853"/>
                  <a:pt x="648208" y="1216187"/>
                  <a:pt x="643328" y="1214634"/>
                </a:cubicBezTo>
                <a:cubicBezTo>
                  <a:pt x="643328" y="1214634"/>
                  <a:pt x="643772" y="1214191"/>
                  <a:pt x="643772" y="1214191"/>
                </a:cubicBezTo>
                <a:cubicBezTo>
                  <a:pt x="644659" y="1213304"/>
                  <a:pt x="645103" y="1212417"/>
                  <a:pt x="645990" y="1211086"/>
                </a:cubicBezTo>
                <a:cubicBezTo>
                  <a:pt x="642441" y="1210642"/>
                  <a:pt x="638892" y="1210198"/>
                  <a:pt x="635787" y="1209755"/>
                </a:cubicBezTo>
                <a:cubicBezTo>
                  <a:pt x="637117" y="1208868"/>
                  <a:pt x="639336" y="1207980"/>
                  <a:pt x="640666" y="1207093"/>
                </a:cubicBezTo>
                <a:cubicBezTo>
                  <a:pt x="645546" y="1207093"/>
                  <a:pt x="650426" y="1207093"/>
                  <a:pt x="655306" y="1206649"/>
                </a:cubicBezTo>
                <a:cubicBezTo>
                  <a:pt x="660186" y="1206206"/>
                  <a:pt x="664622" y="1206206"/>
                  <a:pt x="669502" y="1206206"/>
                </a:cubicBezTo>
                <a:lnTo>
                  <a:pt x="689908" y="1206649"/>
                </a:lnTo>
                <a:lnTo>
                  <a:pt x="704104" y="1205319"/>
                </a:lnTo>
                <a:cubicBezTo>
                  <a:pt x="713420" y="1203544"/>
                  <a:pt x="722293" y="1201326"/>
                  <a:pt x="730721" y="1199551"/>
                </a:cubicBezTo>
                <a:cubicBezTo>
                  <a:pt x="738263" y="1197333"/>
                  <a:pt x="743587" y="1196446"/>
                  <a:pt x="748466" y="1195559"/>
                </a:cubicBezTo>
                <a:cubicBezTo>
                  <a:pt x="753346" y="1195115"/>
                  <a:pt x="757782" y="1195115"/>
                  <a:pt x="761775" y="1195115"/>
                </a:cubicBezTo>
                <a:lnTo>
                  <a:pt x="762701" y="1194685"/>
                </a:lnTo>
                <a:lnTo>
                  <a:pt x="749797" y="1195116"/>
                </a:lnTo>
                <a:cubicBezTo>
                  <a:pt x="744917" y="1195559"/>
                  <a:pt x="739150" y="1196890"/>
                  <a:pt x="732052" y="1199108"/>
                </a:cubicBezTo>
                <a:cubicBezTo>
                  <a:pt x="723623" y="1200882"/>
                  <a:pt x="714751" y="1203101"/>
                  <a:pt x="705435" y="1204875"/>
                </a:cubicBezTo>
                <a:cubicBezTo>
                  <a:pt x="700999" y="1205319"/>
                  <a:pt x="696563" y="1205763"/>
                  <a:pt x="691239" y="1206206"/>
                </a:cubicBezTo>
                <a:cubicBezTo>
                  <a:pt x="685029" y="1206206"/>
                  <a:pt x="677931" y="1206206"/>
                  <a:pt x="670833" y="1205763"/>
                </a:cubicBezTo>
                <a:cubicBezTo>
                  <a:pt x="666396" y="1205763"/>
                  <a:pt x="661516" y="1206206"/>
                  <a:pt x="656637" y="1206206"/>
                </a:cubicBezTo>
                <a:cubicBezTo>
                  <a:pt x="651757" y="1206650"/>
                  <a:pt x="646877" y="1206650"/>
                  <a:pt x="641997" y="1206650"/>
                </a:cubicBezTo>
                <a:cubicBezTo>
                  <a:pt x="641554" y="1205763"/>
                  <a:pt x="641997" y="1205319"/>
                  <a:pt x="642441" y="1204875"/>
                </a:cubicBezTo>
                <a:cubicBezTo>
                  <a:pt x="643328" y="1203544"/>
                  <a:pt x="644659" y="1202214"/>
                  <a:pt x="645546" y="1200439"/>
                </a:cubicBezTo>
                <a:cubicBezTo>
                  <a:pt x="689021" y="1198665"/>
                  <a:pt x="738263" y="1190236"/>
                  <a:pt x="782181" y="1177814"/>
                </a:cubicBezTo>
                <a:cubicBezTo>
                  <a:pt x="814566" y="1168498"/>
                  <a:pt x="845176" y="1157408"/>
                  <a:pt x="874899" y="1142768"/>
                </a:cubicBezTo>
                <a:cubicBezTo>
                  <a:pt x="881996" y="1138775"/>
                  <a:pt x="890425" y="1134339"/>
                  <a:pt x="899297" y="1129903"/>
                </a:cubicBezTo>
                <a:cubicBezTo>
                  <a:pt x="903734" y="1127685"/>
                  <a:pt x="908614" y="1125467"/>
                  <a:pt x="913050" y="1122805"/>
                </a:cubicBezTo>
                <a:cubicBezTo>
                  <a:pt x="917486" y="1120143"/>
                  <a:pt x="922366" y="1117926"/>
                  <a:pt x="927246" y="1115264"/>
                </a:cubicBezTo>
                <a:cubicBezTo>
                  <a:pt x="936562" y="1109940"/>
                  <a:pt x="945434" y="1104617"/>
                  <a:pt x="953863" y="1099293"/>
                </a:cubicBezTo>
                <a:cubicBezTo>
                  <a:pt x="962292" y="1093526"/>
                  <a:pt x="969390" y="1088203"/>
                  <a:pt x="975157" y="1082879"/>
                </a:cubicBezTo>
                <a:cubicBezTo>
                  <a:pt x="988466" y="1073120"/>
                  <a:pt x="1001774" y="1063360"/>
                  <a:pt x="1015083" y="1051826"/>
                </a:cubicBezTo>
                <a:cubicBezTo>
                  <a:pt x="1018632" y="1048721"/>
                  <a:pt x="1022624" y="1046059"/>
                  <a:pt x="1026173" y="1042953"/>
                </a:cubicBezTo>
                <a:cubicBezTo>
                  <a:pt x="1029722" y="1039848"/>
                  <a:pt x="1033271" y="1036743"/>
                  <a:pt x="1036820" y="1033637"/>
                </a:cubicBezTo>
                <a:cubicBezTo>
                  <a:pt x="1042587" y="1028757"/>
                  <a:pt x="1047467" y="1024321"/>
                  <a:pt x="1052790" y="1018998"/>
                </a:cubicBezTo>
                <a:cubicBezTo>
                  <a:pt x="1055009" y="1015005"/>
                  <a:pt x="1057671" y="1011456"/>
                  <a:pt x="1059445" y="1007907"/>
                </a:cubicBezTo>
                <a:lnTo>
                  <a:pt x="1069003" y="999145"/>
                </a:lnTo>
                <a:lnTo>
                  <a:pt x="1069080" y="998595"/>
                </a:lnTo>
                <a:lnTo>
                  <a:pt x="1059889" y="1007020"/>
                </a:lnTo>
                <a:cubicBezTo>
                  <a:pt x="1058114" y="1010569"/>
                  <a:pt x="1055453" y="1014118"/>
                  <a:pt x="1053234" y="1018111"/>
                </a:cubicBezTo>
                <a:cubicBezTo>
                  <a:pt x="1047911" y="1023434"/>
                  <a:pt x="1043031" y="1027870"/>
                  <a:pt x="1037264" y="1032750"/>
                </a:cubicBezTo>
                <a:cubicBezTo>
                  <a:pt x="1033715" y="1035855"/>
                  <a:pt x="1030166" y="1038961"/>
                  <a:pt x="1026617" y="1042066"/>
                </a:cubicBezTo>
                <a:cubicBezTo>
                  <a:pt x="1023068" y="1045172"/>
                  <a:pt x="1019519" y="1047833"/>
                  <a:pt x="1015527" y="1050938"/>
                </a:cubicBezTo>
                <a:cubicBezTo>
                  <a:pt x="1002218" y="1062029"/>
                  <a:pt x="989353" y="1072232"/>
                  <a:pt x="975601" y="1081992"/>
                </a:cubicBezTo>
                <a:cubicBezTo>
                  <a:pt x="969834" y="1087315"/>
                  <a:pt x="962292" y="1093083"/>
                  <a:pt x="954307" y="1098406"/>
                </a:cubicBezTo>
                <a:cubicBezTo>
                  <a:pt x="945878" y="1103730"/>
                  <a:pt x="937006" y="1109496"/>
                  <a:pt x="927690" y="1114377"/>
                </a:cubicBezTo>
                <a:cubicBezTo>
                  <a:pt x="922810" y="1117038"/>
                  <a:pt x="918373" y="1119256"/>
                  <a:pt x="913494" y="1121918"/>
                </a:cubicBezTo>
                <a:cubicBezTo>
                  <a:pt x="909058" y="1124580"/>
                  <a:pt x="904178" y="1126798"/>
                  <a:pt x="899741" y="1129016"/>
                </a:cubicBezTo>
                <a:cubicBezTo>
                  <a:pt x="890869" y="1133452"/>
                  <a:pt x="882440" y="1137888"/>
                  <a:pt x="875342" y="1141881"/>
                </a:cubicBezTo>
                <a:cubicBezTo>
                  <a:pt x="845619" y="1156077"/>
                  <a:pt x="815010" y="1167167"/>
                  <a:pt x="782625" y="1176927"/>
                </a:cubicBezTo>
                <a:cubicBezTo>
                  <a:pt x="738707" y="1189348"/>
                  <a:pt x="689465" y="1197777"/>
                  <a:pt x="645990" y="1199552"/>
                </a:cubicBezTo>
                <a:cubicBezTo>
                  <a:pt x="642441" y="1199552"/>
                  <a:pt x="638448" y="1199552"/>
                  <a:pt x="635787" y="1199552"/>
                </a:cubicBezTo>
                <a:cubicBezTo>
                  <a:pt x="635343" y="1198221"/>
                  <a:pt x="634456" y="1197333"/>
                  <a:pt x="634456" y="1196003"/>
                </a:cubicBezTo>
                <a:cubicBezTo>
                  <a:pt x="632681" y="1195116"/>
                  <a:pt x="628245" y="1195559"/>
                  <a:pt x="623809" y="1195559"/>
                </a:cubicBezTo>
                <a:lnTo>
                  <a:pt x="616944" y="1198368"/>
                </a:lnTo>
                <a:lnTo>
                  <a:pt x="616711" y="1198442"/>
                </a:lnTo>
                <a:lnTo>
                  <a:pt x="616578" y="1198517"/>
                </a:lnTo>
                <a:lnTo>
                  <a:pt x="614049" y="1199552"/>
                </a:lnTo>
                <a:cubicBezTo>
                  <a:pt x="602959" y="1199995"/>
                  <a:pt x="594086" y="1199995"/>
                  <a:pt x="585657" y="1199995"/>
                </a:cubicBezTo>
                <a:cubicBezTo>
                  <a:pt x="577672" y="1199552"/>
                  <a:pt x="571018" y="1199108"/>
                  <a:pt x="564807" y="1199108"/>
                </a:cubicBezTo>
                <a:cubicBezTo>
                  <a:pt x="561258" y="1198665"/>
                  <a:pt x="558153" y="1198221"/>
                  <a:pt x="554604" y="1198221"/>
                </a:cubicBezTo>
                <a:cubicBezTo>
                  <a:pt x="551055" y="1197777"/>
                  <a:pt x="547506" y="1197333"/>
                  <a:pt x="544401" y="1196446"/>
                </a:cubicBezTo>
                <a:lnTo>
                  <a:pt x="550547" y="1189890"/>
                </a:lnTo>
                <a:lnTo>
                  <a:pt x="549280" y="1190236"/>
                </a:lnTo>
                <a:lnTo>
                  <a:pt x="526381" y="1185995"/>
                </a:lnTo>
                <a:lnTo>
                  <a:pt x="525325" y="1186243"/>
                </a:lnTo>
                <a:cubicBezTo>
                  <a:pt x="508024" y="1183581"/>
                  <a:pt x="493828" y="1180920"/>
                  <a:pt x="481406" y="1178258"/>
                </a:cubicBezTo>
                <a:cubicBezTo>
                  <a:pt x="475196" y="1176927"/>
                  <a:pt x="469428" y="1175596"/>
                  <a:pt x="464105" y="1174709"/>
                </a:cubicBezTo>
                <a:cubicBezTo>
                  <a:pt x="458782" y="1173378"/>
                  <a:pt x="453902" y="1172491"/>
                  <a:pt x="449022" y="1172047"/>
                </a:cubicBezTo>
                <a:cubicBezTo>
                  <a:pt x="443255" y="1169386"/>
                  <a:pt x="437044" y="1166724"/>
                  <a:pt x="430834" y="1163618"/>
                </a:cubicBezTo>
                <a:cubicBezTo>
                  <a:pt x="424623" y="1161400"/>
                  <a:pt x="417968" y="1158739"/>
                  <a:pt x="408209" y="1155190"/>
                </a:cubicBezTo>
                <a:cubicBezTo>
                  <a:pt x="400223" y="1152084"/>
                  <a:pt x="392238" y="1148979"/>
                  <a:pt x="384697" y="1145873"/>
                </a:cubicBezTo>
                <a:cubicBezTo>
                  <a:pt x="386915" y="1143656"/>
                  <a:pt x="387802" y="1143212"/>
                  <a:pt x="388689" y="1142768"/>
                </a:cubicBezTo>
                <a:cubicBezTo>
                  <a:pt x="394457" y="1144099"/>
                  <a:pt x="399780" y="1144986"/>
                  <a:pt x="405104" y="1145873"/>
                </a:cubicBezTo>
                <a:cubicBezTo>
                  <a:pt x="407765" y="1148092"/>
                  <a:pt x="409983" y="1149866"/>
                  <a:pt x="412201" y="1152084"/>
                </a:cubicBezTo>
                <a:cubicBezTo>
                  <a:pt x="418412" y="1153415"/>
                  <a:pt x="425066" y="1156077"/>
                  <a:pt x="436600" y="1159182"/>
                </a:cubicBezTo>
                <a:cubicBezTo>
                  <a:pt x="454345" y="1165837"/>
                  <a:pt x="468985" y="1168942"/>
                  <a:pt x="484955" y="1171603"/>
                </a:cubicBezTo>
                <a:cubicBezTo>
                  <a:pt x="488948" y="1172491"/>
                  <a:pt x="492941" y="1172935"/>
                  <a:pt x="496933" y="1173822"/>
                </a:cubicBezTo>
                <a:cubicBezTo>
                  <a:pt x="500926" y="1174265"/>
                  <a:pt x="505362" y="1175152"/>
                  <a:pt x="509798" y="1176040"/>
                </a:cubicBezTo>
                <a:cubicBezTo>
                  <a:pt x="514234" y="1176927"/>
                  <a:pt x="519114" y="1177814"/>
                  <a:pt x="523994" y="1179145"/>
                </a:cubicBezTo>
                <a:lnTo>
                  <a:pt x="539638" y="1182528"/>
                </a:lnTo>
                <a:lnTo>
                  <a:pt x="540851" y="1182250"/>
                </a:lnTo>
                <a:cubicBezTo>
                  <a:pt x="545731" y="1183138"/>
                  <a:pt x="550168" y="1183581"/>
                  <a:pt x="555491" y="1184469"/>
                </a:cubicBezTo>
                <a:cubicBezTo>
                  <a:pt x="555934" y="1184025"/>
                  <a:pt x="555934" y="1184025"/>
                  <a:pt x="555934" y="1183581"/>
                </a:cubicBezTo>
                <a:cubicBezTo>
                  <a:pt x="563032" y="1184025"/>
                  <a:pt x="570574" y="1184025"/>
                  <a:pt x="577228" y="1184469"/>
                </a:cubicBezTo>
                <a:cubicBezTo>
                  <a:pt x="578559" y="1184469"/>
                  <a:pt x="580334" y="1184912"/>
                  <a:pt x="580777" y="1184912"/>
                </a:cubicBezTo>
                <a:cubicBezTo>
                  <a:pt x="592311" y="1185356"/>
                  <a:pt x="602958" y="1184912"/>
                  <a:pt x="613605" y="1184912"/>
                </a:cubicBezTo>
                <a:cubicBezTo>
                  <a:pt x="622034" y="1185356"/>
                  <a:pt x="630019" y="1185356"/>
                  <a:pt x="637561" y="1185799"/>
                </a:cubicBezTo>
                <a:cubicBezTo>
                  <a:pt x="647320" y="1185356"/>
                  <a:pt x="657080" y="1184025"/>
                  <a:pt x="665953" y="1183581"/>
                </a:cubicBezTo>
                <a:cubicBezTo>
                  <a:pt x="667284" y="1183581"/>
                  <a:pt x="669058" y="1183581"/>
                  <a:pt x="669502" y="1183581"/>
                </a:cubicBezTo>
                <a:cubicBezTo>
                  <a:pt x="669945" y="1184912"/>
                  <a:pt x="670833" y="1185799"/>
                  <a:pt x="670833" y="1187130"/>
                </a:cubicBezTo>
                <a:cubicBezTo>
                  <a:pt x="684141" y="1186243"/>
                  <a:pt x="692126" y="1184912"/>
                  <a:pt x="698781" y="1183581"/>
                </a:cubicBezTo>
                <a:cubicBezTo>
                  <a:pt x="705435" y="1182694"/>
                  <a:pt x="710315" y="1181363"/>
                  <a:pt x="717413" y="1179145"/>
                </a:cubicBezTo>
                <a:cubicBezTo>
                  <a:pt x="720962" y="1178701"/>
                  <a:pt x="724511" y="1178258"/>
                  <a:pt x="728060" y="1177371"/>
                </a:cubicBezTo>
                <a:cubicBezTo>
                  <a:pt x="730278" y="1176927"/>
                  <a:pt x="732496" y="1176927"/>
                  <a:pt x="734714" y="1176484"/>
                </a:cubicBezTo>
                <a:cubicBezTo>
                  <a:pt x="740038" y="1175152"/>
                  <a:pt x="744474" y="1174265"/>
                  <a:pt x="749353" y="1172935"/>
                </a:cubicBezTo>
                <a:cubicBezTo>
                  <a:pt x="753346" y="1172047"/>
                  <a:pt x="757339" y="1171160"/>
                  <a:pt x="761331" y="1170273"/>
                </a:cubicBezTo>
                <a:cubicBezTo>
                  <a:pt x="765324" y="1169386"/>
                  <a:pt x="769317" y="1168054"/>
                  <a:pt x="773309" y="1167167"/>
                </a:cubicBezTo>
                <a:lnTo>
                  <a:pt x="795280" y="1163365"/>
                </a:lnTo>
                <a:lnTo>
                  <a:pt x="798152" y="1162288"/>
                </a:lnTo>
                <a:cubicBezTo>
                  <a:pt x="790610" y="1163618"/>
                  <a:pt x="782625" y="1164949"/>
                  <a:pt x="775084" y="1166280"/>
                </a:cubicBezTo>
                <a:cubicBezTo>
                  <a:pt x="771091" y="1167167"/>
                  <a:pt x="767099" y="1168498"/>
                  <a:pt x="763106" y="1169386"/>
                </a:cubicBezTo>
                <a:cubicBezTo>
                  <a:pt x="759114" y="1170273"/>
                  <a:pt x="755121" y="1171160"/>
                  <a:pt x="751128" y="1172047"/>
                </a:cubicBezTo>
                <a:cubicBezTo>
                  <a:pt x="745805" y="1173378"/>
                  <a:pt x="741812" y="1174265"/>
                  <a:pt x="736489" y="1175596"/>
                </a:cubicBezTo>
                <a:cubicBezTo>
                  <a:pt x="734271" y="1176040"/>
                  <a:pt x="732052" y="1176040"/>
                  <a:pt x="729835" y="1176484"/>
                </a:cubicBezTo>
                <a:cubicBezTo>
                  <a:pt x="726286" y="1176927"/>
                  <a:pt x="722737" y="1177371"/>
                  <a:pt x="719188" y="1178258"/>
                </a:cubicBezTo>
                <a:cubicBezTo>
                  <a:pt x="706766" y="1179589"/>
                  <a:pt x="697894" y="1180032"/>
                  <a:pt x="690352" y="1180920"/>
                </a:cubicBezTo>
                <a:cubicBezTo>
                  <a:pt x="683254" y="1181807"/>
                  <a:pt x="677487" y="1182694"/>
                  <a:pt x="670833" y="1182694"/>
                </a:cubicBezTo>
                <a:cubicBezTo>
                  <a:pt x="669945" y="1182694"/>
                  <a:pt x="668615" y="1182694"/>
                  <a:pt x="667284" y="1182694"/>
                </a:cubicBezTo>
                <a:cubicBezTo>
                  <a:pt x="658411" y="1183581"/>
                  <a:pt x="648652" y="1184912"/>
                  <a:pt x="638892" y="1184912"/>
                </a:cubicBezTo>
                <a:cubicBezTo>
                  <a:pt x="631351" y="1184469"/>
                  <a:pt x="623365" y="1184469"/>
                  <a:pt x="614936" y="1184025"/>
                </a:cubicBezTo>
                <a:cubicBezTo>
                  <a:pt x="604289" y="1184025"/>
                  <a:pt x="593642" y="1184469"/>
                  <a:pt x="582108" y="1184025"/>
                </a:cubicBezTo>
                <a:cubicBezTo>
                  <a:pt x="581221" y="1184025"/>
                  <a:pt x="579890" y="1183581"/>
                  <a:pt x="578559" y="1183581"/>
                </a:cubicBezTo>
                <a:cubicBezTo>
                  <a:pt x="573680" y="1181807"/>
                  <a:pt x="570131" y="1180032"/>
                  <a:pt x="564807" y="1177814"/>
                </a:cubicBezTo>
                <a:cubicBezTo>
                  <a:pt x="562589" y="1179589"/>
                  <a:pt x="559484" y="1180920"/>
                  <a:pt x="557266" y="1182694"/>
                </a:cubicBezTo>
                <a:lnTo>
                  <a:pt x="557246" y="1182732"/>
                </a:lnTo>
                <a:lnTo>
                  <a:pt x="563476" y="1178701"/>
                </a:lnTo>
                <a:cubicBezTo>
                  <a:pt x="568800" y="1180919"/>
                  <a:pt x="572793" y="1182694"/>
                  <a:pt x="577229" y="1184468"/>
                </a:cubicBezTo>
                <a:cubicBezTo>
                  <a:pt x="570131" y="1184468"/>
                  <a:pt x="562589" y="1184025"/>
                  <a:pt x="555935" y="1183581"/>
                </a:cubicBezTo>
                <a:lnTo>
                  <a:pt x="556103" y="1183472"/>
                </a:lnTo>
                <a:lnTo>
                  <a:pt x="542182" y="1181363"/>
                </a:lnTo>
                <a:cubicBezTo>
                  <a:pt x="536415" y="1180032"/>
                  <a:pt x="531092" y="1179145"/>
                  <a:pt x="525769" y="1177814"/>
                </a:cubicBezTo>
                <a:cubicBezTo>
                  <a:pt x="520889" y="1176484"/>
                  <a:pt x="516009" y="1175596"/>
                  <a:pt x="511573" y="1174709"/>
                </a:cubicBezTo>
                <a:cubicBezTo>
                  <a:pt x="507136" y="1173822"/>
                  <a:pt x="502700" y="1173378"/>
                  <a:pt x="498707" y="1172491"/>
                </a:cubicBezTo>
                <a:cubicBezTo>
                  <a:pt x="494715" y="1171603"/>
                  <a:pt x="490722" y="1171160"/>
                  <a:pt x="486730" y="1170273"/>
                </a:cubicBezTo>
                <a:cubicBezTo>
                  <a:pt x="470760" y="1167611"/>
                  <a:pt x="456120" y="1164506"/>
                  <a:pt x="438375" y="1157851"/>
                </a:cubicBezTo>
                <a:cubicBezTo>
                  <a:pt x="426841" y="1155190"/>
                  <a:pt x="420187" y="1152528"/>
                  <a:pt x="413976" y="1150753"/>
                </a:cubicBezTo>
                <a:cubicBezTo>
                  <a:pt x="411314" y="1148979"/>
                  <a:pt x="409096" y="1146761"/>
                  <a:pt x="406878" y="1144543"/>
                </a:cubicBezTo>
                <a:cubicBezTo>
                  <a:pt x="401555" y="1143656"/>
                  <a:pt x="396231" y="1142768"/>
                  <a:pt x="390464" y="1141437"/>
                </a:cubicBezTo>
                <a:cubicBezTo>
                  <a:pt x="382035" y="1137445"/>
                  <a:pt x="374493" y="1133452"/>
                  <a:pt x="366065" y="1129016"/>
                </a:cubicBezTo>
                <a:cubicBezTo>
                  <a:pt x="363403" y="1129016"/>
                  <a:pt x="361629" y="1129460"/>
                  <a:pt x="358967" y="1129460"/>
                </a:cubicBezTo>
                <a:cubicBezTo>
                  <a:pt x="350094" y="1125023"/>
                  <a:pt x="342109" y="1121031"/>
                  <a:pt x="333680" y="1116594"/>
                </a:cubicBezTo>
                <a:cubicBezTo>
                  <a:pt x="332350" y="1113933"/>
                  <a:pt x="330575" y="1111271"/>
                  <a:pt x="329244" y="1108609"/>
                </a:cubicBezTo>
                <a:cubicBezTo>
                  <a:pt x="329244" y="1108609"/>
                  <a:pt x="329688" y="1108609"/>
                  <a:pt x="330131" y="1108166"/>
                </a:cubicBezTo>
                <a:cubicBezTo>
                  <a:pt x="335011" y="1111271"/>
                  <a:pt x="340335" y="1113933"/>
                  <a:pt x="345658" y="1116594"/>
                </a:cubicBezTo>
                <a:cubicBezTo>
                  <a:pt x="350982" y="1119256"/>
                  <a:pt x="355861" y="1121918"/>
                  <a:pt x="361185" y="1125023"/>
                </a:cubicBezTo>
                <a:cubicBezTo>
                  <a:pt x="362959" y="1124136"/>
                  <a:pt x="364290" y="1123249"/>
                  <a:pt x="365621" y="1122362"/>
                </a:cubicBezTo>
                <a:cubicBezTo>
                  <a:pt x="357192" y="1118369"/>
                  <a:pt x="351869" y="1113933"/>
                  <a:pt x="347433" y="1110384"/>
                </a:cubicBezTo>
                <a:cubicBezTo>
                  <a:pt x="342997" y="1106835"/>
                  <a:pt x="338560" y="1104617"/>
                  <a:pt x="332350" y="1103730"/>
                </a:cubicBezTo>
                <a:cubicBezTo>
                  <a:pt x="319928" y="1094857"/>
                  <a:pt x="315935" y="1094857"/>
                  <a:pt x="311499" y="1091752"/>
                </a:cubicBezTo>
                <a:cubicBezTo>
                  <a:pt x="305288" y="1087759"/>
                  <a:pt x="299522" y="1084210"/>
                  <a:pt x="293754" y="1080217"/>
                </a:cubicBezTo>
                <a:cubicBezTo>
                  <a:pt x="279558" y="1072232"/>
                  <a:pt x="283551" y="1080661"/>
                  <a:pt x="265806" y="1068240"/>
                </a:cubicBezTo>
                <a:cubicBezTo>
                  <a:pt x="262257" y="1065578"/>
                  <a:pt x="259152" y="1062917"/>
                  <a:pt x="255159" y="1059368"/>
                </a:cubicBezTo>
                <a:cubicBezTo>
                  <a:pt x="256047" y="1059368"/>
                  <a:pt x="256934" y="1058924"/>
                  <a:pt x="257377" y="1058480"/>
                </a:cubicBezTo>
                <a:cubicBezTo>
                  <a:pt x="261370" y="1059811"/>
                  <a:pt x="264475" y="1060698"/>
                  <a:pt x="268024" y="1061585"/>
                </a:cubicBezTo>
                <a:cubicBezTo>
                  <a:pt x="260483" y="1053157"/>
                  <a:pt x="259152" y="1049608"/>
                  <a:pt x="245843" y="1038517"/>
                </a:cubicBezTo>
                <a:cubicBezTo>
                  <a:pt x="241407" y="1034968"/>
                  <a:pt x="237415" y="1031419"/>
                  <a:pt x="233422" y="1028314"/>
                </a:cubicBezTo>
                <a:cubicBezTo>
                  <a:pt x="229429" y="1024765"/>
                  <a:pt x="225437" y="1021659"/>
                  <a:pt x="221888" y="1018111"/>
                </a:cubicBezTo>
                <a:cubicBezTo>
                  <a:pt x="219226" y="1015449"/>
                  <a:pt x="212128" y="1012787"/>
                  <a:pt x="207248" y="1006133"/>
                </a:cubicBezTo>
                <a:cubicBezTo>
                  <a:pt x="199707" y="998148"/>
                  <a:pt x="193496" y="990606"/>
                  <a:pt x="185955" y="982621"/>
                </a:cubicBezTo>
                <a:lnTo>
                  <a:pt x="184493" y="978055"/>
                </a:lnTo>
                <a:lnTo>
                  <a:pt x="180187" y="973748"/>
                </a:lnTo>
                <a:cubicBezTo>
                  <a:pt x="175308" y="968869"/>
                  <a:pt x="170428" y="963545"/>
                  <a:pt x="165548" y="957778"/>
                </a:cubicBezTo>
                <a:cubicBezTo>
                  <a:pt x="164661" y="954673"/>
                  <a:pt x="158006" y="946244"/>
                  <a:pt x="163773" y="949793"/>
                </a:cubicBezTo>
                <a:cubicBezTo>
                  <a:pt x="161555" y="947131"/>
                  <a:pt x="159781" y="944026"/>
                  <a:pt x="158006" y="941808"/>
                </a:cubicBezTo>
                <a:lnTo>
                  <a:pt x="157319" y="940730"/>
                </a:lnTo>
                <a:lnTo>
                  <a:pt x="150464" y="936040"/>
                </a:lnTo>
                <a:cubicBezTo>
                  <a:pt x="145141" y="929830"/>
                  <a:pt x="140705" y="923176"/>
                  <a:pt x="137156" y="916965"/>
                </a:cubicBezTo>
                <a:cubicBezTo>
                  <a:pt x="133607" y="910310"/>
                  <a:pt x="130945" y="904100"/>
                  <a:pt x="129614" y="899220"/>
                </a:cubicBezTo>
                <a:lnTo>
                  <a:pt x="128727" y="899220"/>
                </a:lnTo>
                <a:cubicBezTo>
                  <a:pt x="125178" y="893009"/>
                  <a:pt x="121629" y="886355"/>
                  <a:pt x="118524" y="879701"/>
                </a:cubicBezTo>
                <a:cubicBezTo>
                  <a:pt x="115418" y="873047"/>
                  <a:pt x="111869" y="866836"/>
                  <a:pt x="108764" y="860181"/>
                </a:cubicBezTo>
                <a:cubicBezTo>
                  <a:pt x="105215" y="852640"/>
                  <a:pt x="101666" y="845098"/>
                  <a:pt x="98561" y="837557"/>
                </a:cubicBezTo>
                <a:cubicBezTo>
                  <a:pt x="95456" y="830015"/>
                  <a:pt x="92350" y="822030"/>
                  <a:pt x="89245" y="814489"/>
                </a:cubicBezTo>
                <a:cubicBezTo>
                  <a:pt x="92794" y="819368"/>
                  <a:pt x="95899" y="824248"/>
                  <a:pt x="98561" y="830015"/>
                </a:cubicBezTo>
                <a:cubicBezTo>
                  <a:pt x="101223" y="835782"/>
                  <a:pt x="103884" y="841993"/>
                  <a:pt x="107877" y="849534"/>
                </a:cubicBezTo>
                <a:cubicBezTo>
                  <a:pt x="109652" y="852196"/>
                  <a:pt x="110095" y="856632"/>
                  <a:pt x="110982" y="860181"/>
                </a:cubicBezTo>
                <a:lnTo>
                  <a:pt x="112265" y="862063"/>
                </a:lnTo>
                <a:lnTo>
                  <a:pt x="110686" y="853851"/>
                </a:lnTo>
                <a:lnTo>
                  <a:pt x="106566" y="846374"/>
                </a:lnTo>
                <a:lnTo>
                  <a:pt x="99860" y="831294"/>
                </a:lnTo>
                <a:lnTo>
                  <a:pt x="91906" y="818037"/>
                </a:lnTo>
                <a:cubicBezTo>
                  <a:pt x="88801" y="809165"/>
                  <a:pt x="85252" y="800292"/>
                  <a:pt x="82147" y="791420"/>
                </a:cubicBezTo>
                <a:lnTo>
                  <a:pt x="73786" y="764137"/>
                </a:lnTo>
                <a:lnTo>
                  <a:pt x="71040" y="756180"/>
                </a:lnTo>
                <a:cubicBezTo>
                  <a:pt x="66387" y="740541"/>
                  <a:pt x="62390" y="724619"/>
                  <a:pt x="59081" y="708447"/>
                </a:cubicBezTo>
                <a:lnTo>
                  <a:pt x="53793" y="673795"/>
                </a:lnTo>
                <a:lnTo>
                  <a:pt x="53755" y="674748"/>
                </a:lnTo>
                <a:cubicBezTo>
                  <a:pt x="53755" y="676966"/>
                  <a:pt x="53755" y="678741"/>
                  <a:pt x="54199" y="681846"/>
                </a:cubicBezTo>
                <a:cubicBezTo>
                  <a:pt x="55086" y="687169"/>
                  <a:pt x="55973" y="692493"/>
                  <a:pt x="56417" y="698260"/>
                </a:cubicBezTo>
                <a:cubicBezTo>
                  <a:pt x="57304" y="704027"/>
                  <a:pt x="58191" y="709794"/>
                  <a:pt x="59078" y="715117"/>
                </a:cubicBezTo>
                <a:cubicBezTo>
                  <a:pt x="56860" y="711125"/>
                  <a:pt x="55973" y="705801"/>
                  <a:pt x="54642" y="700478"/>
                </a:cubicBezTo>
                <a:cubicBezTo>
                  <a:pt x="53755" y="694711"/>
                  <a:pt x="52868" y="688500"/>
                  <a:pt x="51537" y="681846"/>
                </a:cubicBezTo>
                <a:cubicBezTo>
                  <a:pt x="49319" y="681846"/>
                  <a:pt x="48875" y="681846"/>
                  <a:pt x="47988" y="681846"/>
                </a:cubicBezTo>
                <a:cubicBezTo>
                  <a:pt x="47544" y="676966"/>
                  <a:pt x="47101" y="672530"/>
                  <a:pt x="45770" y="664988"/>
                </a:cubicBezTo>
                <a:cubicBezTo>
                  <a:pt x="44882" y="661439"/>
                  <a:pt x="43552" y="657890"/>
                  <a:pt x="42665" y="654341"/>
                </a:cubicBezTo>
                <a:cubicBezTo>
                  <a:pt x="41777" y="650792"/>
                  <a:pt x="40890" y="647243"/>
                  <a:pt x="40003" y="644138"/>
                </a:cubicBezTo>
                <a:cubicBezTo>
                  <a:pt x="37341" y="641033"/>
                  <a:pt x="35123" y="638815"/>
                  <a:pt x="32461" y="636153"/>
                </a:cubicBezTo>
                <a:cubicBezTo>
                  <a:pt x="31574" y="636153"/>
                  <a:pt x="31130" y="636153"/>
                  <a:pt x="30243" y="636153"/>
                </a:cubicBezTo>
                <a:cubicBezTo>
                  <a:pt x="29356" y="633491"/>
                  <a:pt x="28469" y="629498"/>
                  <a:pt x="28025" y="625062"/>
                </a:cubicBezTo>
                <a:cubicBezTo>
                  <a:pt x="27581" y="620626"/>
                  <a:pt x="27138" y="615746"/>
                  <a:pt x="27138" y="610866"/>
                </a:cubicBezTo>
                <a:cubicBezTo>
                  <a:pt x="27138" y="601550"/>
                  <a:pt x="27581" y="593121"/>
                  <a:pt x="28912" y="590904"/>
                </a:cubicBezTo>
                <a:cubicBezTo>
                  <a:pt x="29356" y="588242"/>
                  <a:pt x="29356" y="586023"/>
                  <a:pt x="29799" y="583806"/>
                </a:cubicBezTo>
                <a:lnTo>
                  <a:pt x="31310" y="578937"/>
                </a:lnTo>
                <a:lnTo>
                  <a:pt x="30576" y="567835"/>
                </a:lnTo>
                <a:cubicBezTo>
                  <a:pt x="30687" y="562290"/>
                  <a:pt x="31130" y="556523"/>
                  <a:pt x="31574" y="551421"/>
                </a:cubicBezTo>
                <a:lnTo>
                  <a:pt x="33348" y="548094"/>
                </a:lnTo>
                <a:lnTo>
                  <a:pt x="33348" y="546098"/>
                </a:lnTo>
                <a:cubicBezTo>
                  <a:pt x="32461" y="548759"/>
                  <a:pt x="31130" y="550534"/>
                  <a:pt x="29799" y="552752"/>
                </a:cubicBezTo>
                <a:cubicBezTo>
                  <a:pt x="28912" y="550978"/>
                  <a:pt x="27581" y="550090"/>
                  <a:pt x="26694" y="548316"/>
                </a:cubicBezTo>
                <a:cubicBezTo>
                  <a:pt x="24920" y="545654"/>
                  <a:pt x="25363" y="521699"/>
                  <a:pt x="20927" y="540331"/>
                </a:cubicBezTo>
                <a:lnTo>
                  <a:pt x="19873" y="534009"/>
                </a:lnTo>
                <a:lnTo>
                  <a:pt x="19596" y="534563"/>
                </a:lnTo>
                <a:cubicBezTo>
                  <a:pt x="19152" y="540331"/>
                  <a:pt x="18265" y="546541"/>
                  <a:pt x="17822" y="552308"/>
                </a:cubicBezTo>
                <a:cubicBezTo>
                  <a:pt x="17378" y="558076"/>
                  <a:pt x="16491" y="564286"/>
                  <a:pt x="16491" y="570053"/>
                </a:cubicBezTo>
                <a:cubicBezTo>
                  <a:pt x="16047" y="574489"/>
                  <a:pt x="15603" y="579369"/>
                  <a:pt x="15160" y="583806"/>
                </a:cubicBezTo>
                <a:lnTo>
                  <a:pt x="15160" y="612197"/>
                </a:lnTo>
                <a:cubicBezTo>
                  <a:pt x="15160" y="617077"/>
                  <a:pt x="15160" y="621957"/>
                  <a:pt x="15603" y="626837"/>
                </a:cubicBezTo>
                <a:cubicBezTo>
                  <a:pt x="16047" y="631716"/>
                  <a:pt x="16491" y="636596"/>
                  <a:pt x="16491" y="641476"/>
                </a:cubicBezTo>
                <a:cubicBezTo>
                  <a:pt x="14716" y="641920"/>
                  <a:pt x="15160" y="658334"/>
                  <a:pt x="12498" y="655228"/>
                </a:cubicBezTo>
                <a:cubicBezTo>
                  <a:pt x="12054" y="655228"/>
                  <a:pt x="12054" y="655228"/>
                  <a:pt x="11611" y="655228"/>
                </a:cubicBezTo>
                <a:cubicBezTo>
                  <a:pt x="8949" y="645469"/>
                  <a:pt x="8949" y="637040"/>
                  <a:pt x="8949" y="628611"/>
                </a:cubicBezTo>
                <a:cubicBezTo>
                  <a:pt x="8949" y="620182"/>
                  <a:pt x="10280" y="611754"/>
                  <a:pt x="8949" y="601107"/>
                </a:cubicBezTo>
                <a:cubicBezTo>
                  <a:pt x="9393" y="593565"/>
                  <a:pt x="10280" y="586911"/>
                  <a:pt x="11167" y="579813"/>
                </a:cubicBezTo>
                <a:lnTo>
                  <a:pt x="15158" y="583803"/>
                </a:lnTo>
                <a:lnTo>
                  <a:pt x="11611" y="579369"/>
                </a:lnTo>
                <a:cubicBezTo>
                  <a:pt x="10724" y="574933"/>
                  <a:pt x="10724" y="570053"/>
                  <a:pt x="10724" y="563399"/>
                </a:cubicBezTo>
                <a:cubicBezTo>
                  <a:pt x="10724" y="556744"/>
                  <a:pt x="11167" y="548759"/>
                  <a:pt x="11611" y="539000"/>
                </a:cubicBezTo>
                <a:cubicBezTo>
                  <a:pt x="11611" y="536782"/>
                  <a:pt x="12054" y="534563"/>
                  <a:pt x="12054" y="532346"/>
                </a:cubicBezTo>
                <a:cubicBezTo>
                  <a:pt x="12498" y="528797"/>
                  <a:pt x="12942" y="524804"/>
                  <a:pt x="13386" y="521255"/>
                </a:cubicBezTo>
                <a:cubicBezTo>
                  <a:pt x="15160" y="515044"/>
                  <a:pt x="16934" y="507503"/>
                  <a:pt x="18709" y="501292"/>
                </a:cubicBezTo>
                <a:lnTo>
                  <a:pt x="21361" y="488030"/>
                </a:lnTo>
                <a:lnTo>
                  <a:pt x="20483" y="484878"/>
                </a:lnTo>
                <a:cubicBezTo>
                  <a:pt x="19596" y="490645"/>
                  <a:pt x="18265" y="495969"/>
                  <a:pt x="17378" y="502623"/>
                </a:cubicBezTo>
                <a:cubicBezTo>
                  <a:pt x="15603" y="508833"/>
                  <a:pt x="13829" y="516375"/>
                  <a:pt x="12054" y="522586"/>
                </a:cubicBezTo>
                <a:cubicBezTo>
                  <a:pt x="11611" y="526135"/>
                  <a:pt x="11167" y="530127"/>
                  <a:pt x="10724" y="533676"/>
                </a:cubicBezTo>
                <a:cubicBezTo>
                  <a:pt x="10724" y="535895"/>
                  <a:pt x="10280" y="538112"/>
                  <a:pt x="10280" y="540331"/>
                </a:cubicBezTo>
                <a:cubicBezTo>
                  <a:pt x="10280" y="550090"/>
                  <a:pt x="9837" y="558076"/>
                  <a:pt x="9393" y="564730"/>
                </a:cubicBezTo>
                <a:cubicBezTo>
                  <a:pt x="9393" y="571384"/>
                  <a:pt x="9837" y="576264"/>
                  <a:pt x="10280" y="580700"/>
                </a:cubicBezTo>
                <a:cubicBezTo>
                  <a:pt x="9393" y="588242"/>
                  <a:pt x="8505" y="594896"/>
                  <a:pt x="8062" y="601994"/>
                </a:cubicBezTo>
                <a:cubicBezTo>
                  <a:pt x="9393" y="612641"/>
                  <a:pt x="8062" y="621070"/>
                  <a:pt x="8062" y="629498"/>
                </a:cubicBezTo>
                <a:cubicBezTo>
                  <a:pt x="8062" y="637927"/>
                  <a:pt x="8062" y="646356"/>
                  <a:pt x="10724" y="656116"/>
                </a:cubicBezTo>
                <a:cubicBezTo>
                  <a:pt x="10724" y="656116"/>
                  <a:pt x="11167" y="656116"/>
                  <a:pt x="11611" y="656116"/>
                </a:cubicBezTo>
                <a:cubicBezTo>
                  <a:pt x="13386" y="664545"/>
                  <a:pt x="15160" y="672530"/>
                  <a:pt x="17378" y="681402"/>
                </a:cubicBezTo>
                <a:cubicBezTo>
                  <a:pt x="17822" y="687169"/>
                  <a:pt x="19152" y="692493"/>
                  <a:pt x="20483" y="702252"/>
                </a:cubicBezTo>
                <a:cubicBezTo>
                  <a:pt x="22701" y="709794"/>
                  <a:pt x="24920" y="716892"/>
                  <a:pt x="27138" y="723546"/>
                </a:cubicBezTo>
                <a:cubicBezTo>
                  <a:pt x="28136" y="736189"/>
                  <a:pt x="34874" y="756319"/>
                  <a:pt x="37618" y="769336"/>
                </a:cubicBezTo>
                <a:lnTo>
                  <a:pt x="38533" y="778112"/>
                </a:lnTo>
                <a:lnTo>
                  <a:pt x="40447" y="778112"/>
                </a:lnTo>
                <a:cubicBezTo>
                  <a:pt x="45326" y="790533"/>
                  <a:pt x="48432" y="797187"/>
                  <a:pt x="50206" y="801623"/>
                </a:cubicBezTo>
                <a:cubicBezTo>
                  <a:pt x="52424" y="806060"/>
                  <a:pt x="53311" y="809165"/>
                  <a:pt x="53755" y="813601"/>
                </a:cubicBezTo>
                <a:cubicBezTo>
                  <a:pt x="51981" y="813158"/>
                  <a:pt x="49762" y="808721"/>
                  <a:pt x="47101" y="803398"/>
                </a:cubicBezTo>
                <a:cubicBezTo>
                  <a:pt x="44439" y="798074"/>
                  <a:pt x="42221" y="791864"/>
                  <a:pt x="40003" y="787427"/>
                </a:cubicBezTo>
                <a:cubicBezTo>
                  <a:pt x="37785" y="781661"/>
                  <a:pt x="41777" y="797631"/>
                  <a:pt x="39559" y="791864"/>
                </a:cubicBezTo>
                <a:lnTo>
                  <a:pt x="35700" y="779900"/>
                </a:lnTo>
                <a:lnTo>
                  <a:pt x="32905" y="780330"/>
                </a:lnTo>
                <a:cubicBezTo>
                  <a:pt x="31574" y="776781"/>
                  <a:pt x="30687" y="773232"/>
                  <a:pt x="29799" y="770127"/>
                </a:cubicBezTo>
                <a:cubicBezTo>
                  <a:pt x="24920" y="765246"/>
                  <a:pt x="21371" y="755043"/>
                  <a:pt x="19152" y="745727"/>
                </a:cubicBezTo>
                <a:cubicBezTo>
                  <a:pt x="16934" y="736411"/>
                  <a:pt x="15160" y="727539"/>
                  <a:pt x="12498" y="723990"/>
                </a:cubicBezTo>
                <a:cubicBezTo>
                  <a:pt x="10280" y="716005"/>
                  <a:pt x="10280" y="707576"/>
                  <a:pt x="12054" y="705801"/>
                </a:cubicBezTo>
                <a:cubicBezTo>
                  <a:pt x="11167" y="698703"/>
                  <a:pt x="9837" y="691605"/>
                  <a:pt x="8949" y="684507"/>
                </a:cubicBezTo>
                <a:cubicBezTo>
                  <a:pt x="8062" y="677409"/>
                  <a:pt x="7618" y="670312"/>
                  <a:pt x="6731" y="663214"/>
                </a:cubicBezTo>
                <a:cubicBezTo>
                  <a:pt x="4956" y="657890"/>
                  <a:pt x="3182" y="653454"/>
                  <a:pt x="1851" y="647687"/>
                </a:cubicBezTo>
                <a:cubicBezTo>
                  <a:pt x="-810" y="617521"/>
                  <a:pt x="-1254" y="582475"/>
                  <a:pt x="4956" y="565174"/>
                </a:cubicBezTo>
                <a:cubicBezTo>
                  <a:pt x="5400" y="557632"/>
                  <a:pt x="5844" y="548316"/>
                  <a:pt x="8062" y="543880"/>
                </a:cubicBezTo>
                <a:cubicBezTo>
                  <a:pt x="7175" y="539887"/>
                  <a:pt x="6288" y="536338"/>
                  <a:pt x="5400" y="532346"/>
                </a:cubicBezTo>
                <a:cubicBezTo>
                  <a:pt x="6288" y="524804"/>
                  <a:pt x="5400" y="507503"/>
                  <a:pt x="10724" y="500405"/>
                </a:cubicBezTo>
                <a:cubicBezTo>
                  <a:pt x="11167" y="497299"/>
                  <a:pt x="11611" y="495081"/>
                  <a:pt x="12054" y="492863"/>
                </a:cubicBezTo>
                <a:cubicBezTo>
                  <a:pt x="12942" y="481773"/>
                  <a:pt x="13829" y="474231"/>
                  <a:pt x="15603" y="467133"/>
                </a:cubicBezTo>
                <a:cubicBezTo>
                  <a:pt x="18709" y="460922"/>
                  <a:pt x="22701" y="450719"/>
                  <a:pt x="24920" y="448501"/>
                </a:cubicBezTo>
                <a:cubicBezTo>
                  <a:pt x="27138" y="453381"/>
                  <a:pt x="21814" y="465802"/>
                  <a:pt x="22701" y="473788"/>
                </a:cubicBezTo>
                <a:lnTo>
                  <a:pt x="24919" y="469453"/>
                </a:lnTo>
                <a:lnTo>
                  <a:pt x="26250" y="459092"/>
                </a:lnTo>
                <a:cubicBezTo>
                  <a:pt x="27138" y="454379"/>
                  <a:pt x="27803" y="450054"/>
                  <a:pt x="26694" y="447614"/>
                </a:cubicBezTo>
                <a:cubicBezTo>
                  <a:pt x="28025" y="442290"/>
                  <a:pt x="29356" y="438297"/>
                  <a:pt x="30687" y="432974"/>
                </a:cubicBezTo>
                <a:cubicBezTo>
                  <a:pt x="32905" y="425876"/>
                  <a:pt x="34679" y="418335"/>
                  <a:pt x="36897" y="410793"/>
                </a:cubicBezTo>
                <a:cubicBezTo>
                  <a:pt x="39116" y="403252"/>
                  <a:pt x="41777" y="395710"/>
                  <a:pt x="44439" y="388168"/>
                </a:cubicBezTo>
                <a:lnTo>
                  <a:pt x="45004" y="387533"/>
                </a:lnTo>
                <a:lnTo>
                  <a:pt x="48432" y="369536"/>
                </a:lnTo>
                <a:cubicBezTo>
                  <a:pt x="50206" y="365987"/>
                  <a:pt x="51981" y="361107"/>
                  <a:pt x="53311" y="356671"/>
                </a:cubicBezTo>
                <a:cubicBezTo>
                  <a:pt x="55086" y="352235"/>
                  <a:pt x="57304" y="348686"/>
                  <a:pt x="59079" y="346024"/>
                </a:cubicBezTo>
                <a:cubicBezTo>
                  <a:pt x="63071" y="338483"/>
                  <a:pt x="66177" y="330941"/>
                  <a:pt x="70613" y="323843"/>
                </a:cubicBezTo>
                <a:cubicBezTo>
                  <a:pt x="73718" y="316745"/>
                  <a:pt x="76824" y="310978"/>
                  <a:pt x="79929" y="303880"/>
                </a:cubicBezTo>
                <a:cubicBezTo>
                  <a:pt x="80373" y="297670"/>
                  <a:pt x="89245" y="286136"/>
                  <a:pt x="93237" y="278150"/>
                </a:cubicBezTo>
                <a:cubicBezTo>
                  <a:pt x="95456" y="275489"/>
                  <a:pt x="98117" y="272827"/>
                  <a:pt x="102997" y="267060"/>
                </a:cubicBezTo>
                <a:cubicBezTo>
                  <a:pt x="106103" y="260406"/>
                  <a:pt x="108764" y="255525"/>
                  <a:pt x="110982" y="251533"/>
                </a:cubicBezTo>
                <a:cubicBezTo>
                  <a:pt x="113201" y="247540"/>
                  <a:pt x="115418" y="244879"/>
                  <a:pt x="117637" y="241773"/>
                </a:cubicBezTo>
                <a:cubicBezTo>
                  <a:pt x="120299" y="239112"/>
                  <a:pt x="124291" y="234675"/>
                  <a:pt x="124735" y="238224"/>
                </a:cubicBezTo>
                <a:cubicBezTo>
                  <a:pt x="125178" y="237781"/>
                  <a:pt x="126065" y="236450"/>
                  <a:pt x="126509" y="235563"/>
                </a:cubicBezTo>
                <a:cubicBezTo>
                  <a:pt x="128727" y="230683"/>
                  <a:pt x="130945" y="226246"/>
                  <a:pt x="133607" y="221367"/>
                </a:cubicBezTo>
                <a:cubicBezTo>
                  <a:pt x="138043" y="216487"/>
                  <a:pt x="143367" y="208058"/>
                  <a:pt x="147359" y="205397"/>
                </a:cubicBezTo>
                <a:cubicBezTo>
                  <a:pt x="144365" y="211052"/>
                  <a:pt x="147609" y="209971"/>
                  <a:pt x="147734" y="212072"/>
                </a:cubicBezTo>
                <a:lnTo>
                  <a:pt x="146730" y="214877"/>
                </a:lnTo>
                <a:lnTo>
                  <a:pt x="161111" y="200073"/>
                </a:lnTo>
                <a:cubicBezTo>
                  <a:pt x="162442" y="197411"/>
                  <a:pt x="165104" y="194306"/>
                  <a:pt x="168209" y="190757"/>
                </a:cubicBezTo>
                <a:cubicBezTo>
                  <a:pt x="171315" y="187652"/>
                  <a:pt x="174864" y="184547"/>
                  <a:pt x="177525" y="181885"/>
                </a:cubicBezTo>
                <a:lnTo>
                  <a:pt x="178328" y="182777"/>
                </a:lnTo>
                <a:lnTo>
                  <a:pt x="177969" y="182328"/>
                </a:lnTo>
                <a:cubicBezTo>
                  <a:pt x="181962" y="178335"/>
                  <a:pt x="185511" y="174343"/>
                  <a:pt x="189503" y="170794"/>
                </a:cubicBezTo>
                <a:cubicBezTo>
                  <a:pt x="193052" y="167245"/>
                  <a:pt x="197045" y="163696"/>
                  <a:pt x="201038" y="160147"/>
                </a:cubicBezTo>
                <a:cubicBezTo>
                  <a:pt x="205917" y="155267"/>
                  <a:pt x="209023" y="151275"/>
                  <a:pt x="213459" y="146839"/>
                </a:cubicBezTo>
                <a:cubicBezTo>
                  <a:pt x="219226" y="142402"/>
                  <a:pt x="225437" y="137966"/>
                  <a:pt x="230760" y="133973"/>
                </a:cubicBezTo>
                <a:cubicBezTo>
                  <a:pt x="236971" y="129094"/>
                  <a:pt x="243181" y="124657"/>
                  <a:pt x="249392" y="120221"/>
                </a:cubicBezTo>
                <a:lnTo>
                  <a:pt x="260532" y="112449"/>
                </a:lnTo>
                <a:lnTo>
                  <a:pt x="268024" y="105582"/>
                </a:lnTo>
                <a:cubicBezTo>
                  <a:pt x="272460" y="102920"/>
                  <a:pt x="276897" y="100258"/>
                  <a:pt x="281333" y="97596"/>
                </a:cubicBezTo>
                <a:cubicBezTo>
                  <a:pt x="285769" y="94935"/>
                  <a:pt x="290649" y="92717"/>
                  <a:pt x="295529" y="90055"/>
                </a:cubicBezTo>
                <a:lnTo>
                  <a:pt x="297408" y="89089"/>
                </a:lnTo>
                <a:lnTo>
                  <a:pt x="302239" y="84344"/>
                </a:lnTo>
                <a:cubicBezTo>
                  <a:pt x="304956" y="82292"/>
                  <a:pt x="307951" y="80295"/>
                  <a:pt x="310169" y="78521"/>
                </a:cubicBezTo>
                <a:cubicBezTo>
                  <a:pt x="313718" y="75859"/>
                  <a:pt x="316379" y="74750"/>
                  <a:pt x="318875" y="74085"/>
                </a:cubicBezTo>
                <a:lnTo>
                  <a:pt x="325034" y="72667"/>
                </a:lnTo>
                <a:lnTo>
                  <a:pt x="326138" y="71866"/>
                </a:lnTo>
                <a:cubicBezTo>
                  <a:pt x="364290" y="51016"/>
                  <a:pt x="405103" y="34602"/>
                  <a:pt x="446803" y="23068"/>
                </a:cubicBezTo>
                <a:lnTo>
                  <a:pt x="451280" y="22095"/>
                </a:lnTo>
                <a:lnTo>
                  <a:pt x="463661" y="17745"/>
                </a:lnTo>
                <a:cubicBezTo>
                  <a:pt x="466545" y="16857"/>
                  <a:pt x="469539" y="16303"/>
                  <a:pt x="472201" y="16025"/>
                </a:cubicBezTo>
                <a:lnTo>
                  <a:pt x="476654" y="15988"/>
                </a:lnTo>
                <a:lnTo>
                  <a:pt x="478301" y="15527"/>
                </a:lnTo>
                <a:cubicBezTo>
                  <a:pt x="511129" y="7985"/>
                  <a:pt x="544844" y="3549"/>
                  <a:pt x="579447" y="2218"/>
                </a:cubicBezTo>
                <a:cubicBezTo>
                  <a:pt x="588097" y="2440"/>
                  <a:pt x="597968" y="2218"/>
                  <a:pt x="608171" y="2107"/>
                </a:cubicBezTo>
                <a:cubicBezTo>
                  <a:pt x="618374" y="1996"/>
                  <a:pt x="628911" y="1996"/>
                  <a:pt x="638892" y="2661"/>
                </a:cubicBezTo>
                <a:lnTo>
                  <a:pt x="639464" y="3090"/>
                </a:lnTo>
                <a:lnTo>
                  <a:pt x="654419" y="1331"/>
                </a:lnTo>
                <a:cubicBezTo>
                  <a:pt x="659298" y="2218"/>
                  <a:pt x="663735" y="2661"/>
                  <a:pt x="668171" y="3549"/>
                </a:cubicBezTo>
                <a:cubicBezTo>
                  <a:pt x="672607" y="4436"/>
                  <a:pt x="677043" y="4880"/>
                  <a:pt x="681923" y="6210"/>
                </a:cubicBezTo>
                <a:lnTo>
                  <a:pt x="689019" y="7823"/>
                </a:lnTo>
                <a:lnTo>
                  <a:pt x="681480" y="5767"/>
                </a:lnTo>
                <a:cubicBezTo>
                  <a:pt x="677043" y="4880"/>
                  <a:pt x="672163" y="3992"/>
                  <a:pt x="667727" y="3105"/>
                </a:cubicBezTo>
                <a:cubicBezTo>
                  <a:pt x="663291" y="2218"/>
                  <a:pt x="658855" y="1775"/>
                  <a:pt x="653975" y="887"/>
                </a:cubicBezTo>
                <a:cubicBezTo>
                  <a:pt x="653975" y="887"/>
                  <a:pt x="653975" y="444"/>
                  <a:pt x="6539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6" name="Текст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027207" y="2418150"/>
            <a:ext cx="1572736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027207" y="3118312"/>
            <a:ext cx="1572736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40" name="Текст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187004" y="2418150"/>
            <a:ext cx="1572736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187004" y="3118312"/>
            <a:ext cx="1572736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2" name="Текст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3" name="Текст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027207" y="4184865"/>
            <a:ext cx="1572736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27207" y="4885027"/>
            <a:ext cx="1572736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9" name="Текст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187004" y="4184865"/>
            <a:ext cx="1572736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60" name="Текст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187004" y="4885027"/>
            <a:ext cx="1572736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F95F1F7-9083-4904-84DE-45613FFE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3D0B9A-C8E8-493F-8E91-FA4BB27406D2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7E4924C6-2B3E-410B-8E79-A18832FB73D3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B67B645E-C5E5-4727-B977-D372A0AA71D9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7" name="Текст 4">
            <a:extLst>
              <a:ext uri="{FF2B5EF4-FFF2-40B4-BE49-F238E27FC236}">
                <a16:creationId xmlns:a16="http://schemas.microsoft.com/office/drawing/2014/main" id="{9F004EB2-3657-4AA1-871D-EB67960CC7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624168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DA75689F-8B6B-4484-8064-90B4D8FB7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7343" y="2731933"/>
            <a:ext cx="6903253" cy="3350673"/>
          </a:xfr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 lIns="576000" tIns="1872000" rIns="576000" rtlCol="0"/>
          <a:lstStyle>
            <a:lvl1pPr marL="0" indent="0">
              <a:lnSpc>
                <a:spcPts val="2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Опишите свою главную идею</a:t>
            </a:r>
          </a:p>
        </p:txBody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C57B9832-0120-4094-8C27-082E3533C5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012000" cy="6858000"/>
          </a:xfrm>
          <a:custGeom>
            <a:avLst/>
            <a:gdLst>
              <a:gd name="connsiteX0" fmla="*/ 0 w 12012000"/>
              <a:gd name="connsiteY0" fmla="*/ 0 h 6858000"/>
              <a:gd name="connsiteX1" fmla="*/ 8592000 w 12012000"/>
              <a:gd name="connsiteY1" fmla="*/ 0 h 6858000"/>
              <a:gd name="connsiteX2" fmla="*/ 8592000 w 12012000"/>
              <a:gd name="connsiteY2" fmla="*/ 180000 h 6858000"/>
              <a:gd name="connsiteX3" fmla="*/ 12012000 w 12012000"/>
              <a:gd name="connsiteY3" fmla="*/ 180000 h 6858000"/>
              <a:gd name="connsiteX4" fmla="*/ 12012000 w 12012000"/>
              <a:gd name="connsiteY4" fmla="*/ 6678000 h 6858000"/>
              <a:gd name="connsiteX5" fmla="*/ 8592000 w 12012000"/>
              <a:gd name="connsiteY5" fmla="*/ 6678000 h 6858000"/>
              <a:gd name="connsiteX6" fmla="*/ 8592000 w 12012000"/>
              <a:gd name="connsiteY6" fmla="*/ 6858000 h 6858000"/>
              <a:gd name="connsiteX7" fmla="*/ 0 w 12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12000" h="6858000">
                <a:moveTo>
                  <a:pt x="0" y="0"/>
                </a:moveTo>
                <a:lnTo>
                  <a:pt x="8592000" y="0"/>
                </a:lnTo>
                <a:lnTo>
                  <a:pt x="8592000" y="180000"/>
                </a:lnTo>
                <a:lnTo>
                  <a:pt x="12012000" y="180000"/>
                </a:lnTo>
                <a:lnTo>
                  <a:pt x="12012000" y="6678000"/>
                </a:lnTo>
                <a:lnTo>
                  <a:pt x="8592000" y="6678000"/>
                </a:lnTo>
                <a:lnTo>
                  <a:pt x="85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0" tIns="0" rIns="612000" rtlCol="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sz="12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Перетащите сюда </a:t>
            </a:r>
            <a:br>
              <a:rPr lang="ru-RU" noProof="0"/>
            </a:br>
            <a:r>
              <a:rPr lang="ru-RU" noProof="0"/>
              <a:t>свою фоновую фотографию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83999" y="6262080"/>
            <a:ext cx="6190934" cy="360000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2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ECC7194-A4D0-457B-9D3E-53681723AFF7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EAF90A48-1BFB-4A19-9A1C-2851879F9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778" y="3096087"/>
            <a:ext cx="5455750" cy="1008000"/>
          </a:xfrm>
        </p:spPr>
        <p:txBody>
          <a:bodyPr rtlCol="0"/>
          <a:lstStyle>
            <a:lvl1pPr>
              <a:defRPr sz="40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C9E79024-4B2E-43B0-8607-196181AB731F}"/>
              </a:ext>
            </a:extLst>
          </p:cNvPr>
          <p:cNvSpPr/>
          <p:nvPr userDrawn="1"/>
        </p:nvSpPr>
        <p:spPr>
          <a:xfrm rot="5400000">
            <a:off x="6963000" y="1629000"/>
            <a:ext cx="6858000" cy="360000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42117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ркеры в виде значков 4 X, вариант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олилиния: Фигура 49">
            <a:extLst>
              <a:ext uri="{FF2B5EF4-FFF2-40B4-BE49-F238E27FC236}">
                <a16:creationId xmlns:a16="http://schemas.microsoft.com/office/drawing/2014/main" id="{A0690024-45C4-4CC9-BD1E-D825E7D4B6B1}"/>
              </a:ext>
            </a:extLst>
          </p:cNvPr>
          <p:cNvSpPr/>
          <p:nvPr userDrawn="1"/>
        </p:nvSpPr>
        <p:spPr>
          <a:xfrm>
            <a:off x="6133652" y="0"/>
            <a:ext cx="6058348" cy="6371351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rtl="0"/>
            <a:endParaRPr lang="ru-RU" noProof="0">
              <a:solidFill>
                <a:schemeClr val="tx1"/>
              </a:solidFill>
            </a:endParaRPr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id="{B58F67BC-9F07-41AA-9DF1-9BD4B1B12B10}"/>
              </a:ext>
            </a:extLst>
          </p:cNvPr>
          <p:cNvSpPr>
            <a:spLocks noChangeAspect="1"/>
          </p:cNvSpPr>
          <p:nvPr userDrawn="1"/>
        </p:nvSpPr>
        <p:spPr>
          <a:xfrm>
            <a:off x="1634555" y="607910"/>
            <a:ext cx="1404528" cy="13860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39" name="Полилиния: Фигура 38">
            <a:extLst>
              <a:ext uri="{FF2B5EF4-FFF2-40B4-BE49-F238E27FC236}">
                <a16:creationId xmlns:a16="http://schemas.microsoft.com/office/drawing/2014/main" id="{C4DC8940-CA95-47DF-A8D3-BB13D5B324AB}"/>
              </a:ext>
            </a:extLst>
          </p:cNvPr>
          <p:cNvSpPr>
            <a:spLocks noChangeAspect="1"/>
          </p:cNvSpPr>
          <p:nvPr userDrawn="1"/>
        </p:nvSpPr>
        <p:spPr>
          <a:xfrm>
            <a:off x="3628054" y="462380"/>
            <a:ext cx="1679248" cy="167706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0" name="Полилиния: Фигура 39">
            <a:extLst>
              <a:ext uri="{FF2B5EF4-FFF2-40B4-BE49-F238E27FC236}">
                <a16:creationId xmlns:a16="http://schemas.microsoft.com/office/drawing/2014/main" id="{9D41CCC0-CD07-4982-8103-46113A80A8C0}"/>
              </a:ext>
            </a:extLst>
          </p:cNvPr>
          <p:cNvSpPr>
            <a:spLocks noChangeAspect="1"/>
          </p:cNvSpPr>
          <p:nvPr userDrawn="1"/>
        </p:nvSpPr>
        <p:spPr>
          <a:xfrm>
            <a:off x="1511544" y="3457426"/>
            <a:ext cx="1650551" cy="167706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1" name="Полилиния: Фигура 40">
            <a:extLst>
              <a:ext uri="{FF2B5EF4-FFF2-40B4-BE49-F238E27FC236}">
                <a16:creationId xmlns:a16="http://schemas.microsoft.com/office/drawing/2014/main" id="{AA212DA5-BF0C-456D-85D5-79A26A3FE52C}"/>
              </a:ext>
            </a:extLst>
          </p:cNvPr>
          <p:cNvSpPr>
            <a:spLocks noChangeAspect="1"/>
          </p:cNvSpPr>
          <p:nvPr userDrawn="1"/>
        </p:nvSpPr>
        <p:spPr>
          <a:xfrm>
            <a:off x="3454539" y="3281335"/>
            <a:ext cx="2026278" cy="2029243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33" name="Рисунок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164904"/>
            <a:ext cx="162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557458"/>
            <a:ext cx="1620000" cy="434302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4" name="Рисунок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164904"/>
            <a:ext cx="162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2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557458"/>
            <a:ext cx="1620000" cy="434302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7" name="Рисунок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25" name="Текст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3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8" name="Рисунок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27" name="Текст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4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7C5A92-3AAD-4F33-9F39-62B825B0F02C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F8C556-B80F-421B-8F80-332CBFCE257B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>
          <a:solidFill>
            <a:schemeClr val="tx1"/>
          </a:solidFill>
        </p:spPr>
        <p:txBody>
          <a:bodyPr rtlCol="0"/>
          <a:lstStyle>
            <a:lvl1pPr algn="ctr">
              <a:defRPr/>
            </a:lvl1pPr>
          </a:lstStyle>
          <a:p>
            <a:pPr rtl="0"/>
            <a:fld id="{B67B645E-C5E5-4727-B977-D372A0AA71D9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8D6001F-5A07-40AD-9813-6EB9D708D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rtlCol="0"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52" name="Подзаголовок 2">
            <a:extLst>
              <a:ext uri="{FF2B5EF4-FFF2-40B4-BE49-F238E27FC236}">
                <a16:creationId xmlns:a16="http://schemas.microsoft.com/office/drawing/2014/main" id="{3F5D994D-B125-4628-9E39-49308819F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042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 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</a:t>
            </a:r>
            <a:br>
              <a:rPr lang="ru-RU" noProof="0" dirty="0"/>
            </a:br>
            <a:r>
              <a:rPr lang="ru-RU" noProof="0" dirty="0"/>
              <a:t>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8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Щелкните, чтобы изменить разделитель разделов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Образец подзаголовка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 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</a:t>
            </a:r>
            <a:br>
              <a:rPr lang="ru-RU" noProof="0" dirty="0"/>
            </a:br>
            <a:r>
              <a:rPr lang="ru-RU" noProof="0" dirty="0"/>
              <a:t>свое фото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разделитель разделов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Образец подзаголовка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Сравнение слева — заполнитель 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2" name="Сравнение слева — заполнитель 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Введите подпись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за внимание!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6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Спасибо за внимание!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Номер телефона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5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Электронная почта или контакт в социальной сети</a:t>
            </a:r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Веб-сайт компании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1" name="Полилиния: Фигура 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D7D7D41-334A-487B-96FD-1CF372CF6003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111957" y="6457256"/>
            <a:ext cx="1426108" cy="25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  <p:sldLayoutId id="2147483669" r:id="rId15"/>
    <p:sldLayoutId id="2147483670" r:id="rId16"/>
    <p:sldLayoutId id="214748367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center-ecm.ru/" TargetMode="External"/><Relationship Id="rId3" Type="http://schemas.openxmlformats.org/officeDocument/2006/relationships/image" Target="../media/image40.jpg"/><Relationship Id="rId7" Type="http://schemas.openxmlformats.org/officeDocument/2006/relationships/hyperlink" Target="http://center-ecm.com.ua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center-ecm.eu/" TargetMode="External"/><Relationship Id="rId5" Type="http://schemas.openxmlformats.org/officeDocument/2006/relationships/hyperlink" Target="http://center-ecm.com/ro" TargetMode="External"/><Relationship Id="rId4" Type="http://schemas.openxmlformats.org/officeDocument/2006/relationships/hyperlink" Target="http://center-ecm.pl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jp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e-contentum.com/" TargetMode="Externa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Круг из сцепленных рук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257425"/>
            <a:ext cx="8991600" cy="1814923"/>
          </a:xfrm>
          <a:solidFill>
            <a:schemeClr val="bg1"/>
          </a:solidFill>
        </p:spPr>
        <p:txBody>
          <a:bodyPr rtlCol="0"/>
          <a:lstStyle/>
          <a:p>
            <a:pPr>
              <a:lnSpc>
                <a:spcPts val="6200"/>
              </a:lnSpc>
            </a:pPr>
            <a:r>
              <a:rPr lang="en-US" sz="4400" b="0" dirty="0"/>
              <a:t>Quality is not Only Our Standard, </a:t>
            </a:r>
            <a:br>
              <a:rPr lang="en-US" sz="4400" b="0" dirty="0"/>
            </a:br>
            <a:r>
              <a:rPr lang="en-US" sz="4400" b="0" dirty="0"/>
              <a:t>It’s Also an Attitude</a:t>
            </a:r>
            <a:endParaRPr lang="ru-RU" sz="6000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</p:spPr>
        <p:txBody>
          <a:bodyPr rtlCol="0"/>
          <a:lstStyle/>
          <a:p>
            <a:r>
              <a:rPr lang="en-US" b="1" cap="all" dirty="0"/>
              <a:t>ECM COMPETENCE CENTER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B2A607-8C81-457E-AF54-ED6546C72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14" y="4191000"/>
            <a:ext cx="1702574" cy="30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7086" r="3149"/>
          <a:stretch/>
        </p:blipFill>
        <p:spPr>
          <a:xfrm>
            <a:off x="0" y="0"/>
            <a:ext cx="6019800" cy="6384254"/>
          </a:xfrm>
        </p:spPr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0" y="1869795"/>
            <a:ext cx="6641900" cy="1124345"/>
          </a:xfrm>
        </p:spPr>
        <p:txBody>
          <a:bodyPr rtlCol="0"/>
          <a:lstStyle/>
          <a:p>
            <a:r>
              <a:rPr lang="en-US" b="0" dirty="0"/>
              <a:t>Custom Software Development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r>
              <a:rPr lang="en-US" dirty="0"/>
              <a:t>On the CORPORATE market since 2008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r>
              <a:rPr lang="en-US" b="1" dirty="0"/>
              <a:t>Solving complex and non-typical problems. </a:t>
            </a:r>
            <a:r>
              <a:rPr lang="en-US" dirty="0"/>
              <a:t>Design and development of custom software for automation of unique and non-typical business processes that go beyond out-of-the-box solutions.</a:t>
            </a:r>
          </a:p>
          <a:p>
            <a:r>
              <a:rPr lang="en-US" b="1" dirty="0"/>
              <a:t>Flexible approach</a:t>
            </a:r>
            <a:r>
              <a:rPr lang="en-US" dirty="0"/>
              <a:t>. We can individually approach each project. We are flexible, building strong and trustful relationships with our partners, actively working and communicating as a single team.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515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id="{84D1680A-25DD-42DD-B066-2294665CF2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26818" y="2164904"/>
            <a:ext cx="1820537" cy="392554"/>
          </a:xfrm>
        </p:spPr>
        <p:txBody>
          <a:bodyPr rtlCol="0"/>
          <a:lstStyle/>
          <a:p>
            <a:r>
              <a:rPr lang="en-US" sz="1200" b="1" dirty="0"/>
              <a:t>Programming languages and platforms</a:t>
            </a:r>
            <a:endParaRPr lang="ru-RU" sz="1200" b="1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1FBEF8A3-3B79-4A1D-83CE-3501D6E1EC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6819" y="2640136"/>
            <a:ext cx="1620000" cy="622504"/>
          </a:xfrm>
        </p:spPr>
        <p:txBody>
          <a:bodyPr rtlCol="0"/>
          <a:lstStyle/>
          <a:p>
            <a:r>
              <a:rPr lang="en-US" sz="1100" dirty="0"/>
              <a:t>Java, .NET, Node.js, JavaScript, TypeScript, Objective-C, C++, C#, PHP, SQL, Python</a:t>
            </a:r>
            <a:endParaRPr lang="ru-RU" sz="1100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F157E51-898F-41B4-8235-6C34BBCD749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347355" y="2205542"/>
            <a:ext cx="2240644" cy="351916"/>
          </a:xfrm>
        </p:spPr>
        <p:txBody>
          <a:bodyPr vert="horz" lIns="0" tIns="0" rIns="0" bIns="0" rtlCol="0">
            <a:noAutofit/>
          </a:bodyPr>
          <a:lstStyle/>
          <a:p>
            <a:r>
              <a:rPr lang="en-US" sz="1200" b="1" dirty="0"/>
              <a:t>OS’s</a:t>
            </a:r>
            <a:endParaRPr lang="ru-RU" sz="1200" b="1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8724B20D-50EC-427F-9E2C-81625A7AC44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657189" y="2635679"/>
            <a:ext cx="1620000" cy="581866"/>
          </a:xfrm>
        </p:spPr>
        <p:txBody>
          <a:bodyPr vert="horz" lIns="0" tIns="0" rIns="0" bIns="0" rtlCol="0">
            <a:noAutofit/>
          </a:bodyPr>
          <a:lstStyle/>
          <a:p>
            <a:r>
              <a:rPr lang="en-US" sz="1100" dirty="0"/>
              <a:t>Windows, macOS, Linux</a:t>
            </a:r>
            <a:endParaRPr lang="ru-RU" sz="1100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6FDE267D-5AD5-4C76-A976-43EDB64DB1F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326282" y="5329272"/>
            <a:ext cx="2021074" cy="351916"/>
          </a:xfrm>
        </p:spPr>
        <p:txBody>
          <a:bodyPr vert="horz" lIns="0" tIns="0" rIns="0" bIns="0" rtlCol="0">
            <a:noAutofit/>
          </a:bodyPr>
          <a:lstStyle/>
          <a:p>
            <a:r>
              <a:rPr lang="en-US" sz="1200" b="1" dirty="0"/>
              <a:t>Cloud platforms</a:t>
            </a:r>
            <a:endParaRPr lang="ru-RU" sz="1200" b="1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DF58DB01-FA52-44DB-A820-8E4A194D9F8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526819" y="5721826"/>
            <a:ext cx="1620000" cy="581866"/>
          </a:xfrm>
        </p:spPr>
        <p:txBody>
          <a:bodyPr vert="horz" lIns="0" tIns="0" rIns="0" bIns="0" rtlCol="0">
            <a:noAutofit/>
          </a:bodyPr>
          <a:lstStyle/>
          <a:p>
            <a:r>
              <a:rPr lang="en-US" sz="1100" dirty="0"/>
              <a:t>Microsoft Azure, Amazon Web Services (AWS)</a:t>
            </a:r>
            <a:endParaRPr lang="ru-RU" sz="1100" dirty="0"/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ADDC6D72-DCF6-41AE-B39D-609AE438F22B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657189" y="5362644"/>
            <a:ext cx="1620000" cy="351916"/>
          </a:xfrm>
        </p:spPr>
        <p:txBody>
          <a:bodyPr vert="horz" lIns="0" tIns="0" rIns="0" bIns="0" rtlCol="0">
            <a:noAutofit/>
          </a:bodyPr>
          <a:lstStyle/>
          <a:p>
            <a:r>
              <a:rPr lang="en-US" sz="1200" b="1" dirty="0"/>
              <a:t>Mobile platforms</a:t>
            </a:r>
            <a:endParaRPr lang="ru-RU" sz="1200" b="1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A1B6F490-8CEC-444D-ADC0-E8B315EA3B5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657189" y="5721826"/>
            <a:ext cx="1620000" cy="581866"/>
          </a:xfrm>
        </p:spPr>
        <p:txBody>
          <a:bodyPr vert="horz" lIns="0" tIns="0" rIns="0" bIns="0" rtlCol="0">
            <a:noAutofit/>
          </a:bodyPr>
          <a:lstStyle/>
          <a:p>
            <a:r>
              <a:rPr lang="en-US" sz="1100" dirty="0"/>
              <a:t>iOS, Android</a:t>
            </a:r>
            <a:endParaRPr lang="ru-RU" sz="1100" dirty="0"/>
          </a:p>
        </p:txBody>
      </p:sp>
      <p:sp>
        <p:nvSpPr>
          <p:cNvPr id="53" name="Номер слайда 52">
            <a:extLst>
              <a:ext uri="{FF2B5EF4-FFF2-40B4-BE49-F238E27FC236}">
                <a16:creationId xmlns:a16="http://schemas.microsoft.com/office/drawing/2014/main" id="{474644FF-FECF-47C3-A483-0F4796C05187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 rtlCol="0"/>
          <a:lstStyle/>
          <a:p>
            <a:pPr rtl="0"/>
            <a:fld id="{B67B645E-C5E5-4727-B977-D372A0AA71D9}" type="slidenum">
              <a:rPr lang="ru-RU" smtClean="0"/>
              <a:pPr rtl="0"/>
              <a:t>11</a:t>
            </a:fld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9D4394E-B587-4CD9-96D1-650A82CA0197}"/>
              </a:ext>
            </a:extLst>
          </p:cNvPr>
          <p:cNvSpPr>
            <a:spLocks noGrp="1"/>
          </p:cNvSpPr>
          <p:nvPr>
            <p:ph type="ctrTitle"/>
          </p:nvPr>
        </p:nvSpPr>
        <p:spPr bwMode="gray"/>
        <p:txBody>
          <a:bodyPr rtlCol="0"/>
          <a:lstStyle/>
          <a:p>
            <a:r>
              <a:rPr lang="en-US" b="0" dirty="0"/>
              <a:t>Technologies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C154CB10-3BB7-4C3D-9275-80A6E79BD7C8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/>
        <p:txBody>
          <a:bodyPr rtlCol="0"/>
          <a:lstStyle/>
          <a:p>
            <a:r>
              <a:rPr lang="en-US" dirty="0"/>
              <a:t>Our Software Development Technologies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CF3CDC4-B29A-47C3-A7DE-0A482678E90A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3"/>
          <a:srcRect t="128" b="128"/>
          <a:stretch>
            <a:fillRect/>
          </a:stretch>
        </p:blipFill>
        <p:spPr/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B626A67-21B7-4FD9-ABE7-8573FE698E88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AA9FF82E-BF21-4FD0-944D-F741C8CD1704}"/>
              </a:ext>
            </a:extLst>
          </p:cNvPr>
          <p:cNvPicPr>
            <a:picLocks noGrp="1" noChangeAspect="1"/>
          </p:cNvPicPr>
          <p:nvPr>
            <p:ph type="pic" sz="quarter" idx="53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15814F7F-00BC-47F1-AED8-626CC7001FC2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3"/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0291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D7D4AC-BE7B-45B9-AF4A-E2AF1B6C79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/>
        </p:blipFill>
        <p:spPr>
          <a:xfrm>
            <a:off x="1440" y="0"/>
            <a:ext cx="12009120" cy="6858000"/>
          </a:xfr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D509E5E-F68C-4F2B-8EC7-43259586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602" y="0"/>
            <a:ext cx="6058185" cy="6858000"/>
          </a:xfrm>
          <a:prstGeom prst="rect">
            <a:avLst/>
          </a:prstGeom>
          <a:solidFill>
            <a:srgbClr val="25C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F7E39F-041F-4A45-A1CF-F8C269887D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66" y="2540240"/>
            <a:ext cx="6903253" cy="3062558"/>
          </a:xfr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 rtlCol="0"/>
          <a:lstStyle/>
          <a:p>
            <a:r>
              <a:rPr lang="en-US" dirty="0"/>
              <a:t>We look forward to seeing you!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9BE4A06-2673-41EF-AF84-96B0EDEC0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932" y="3129954"/>
            <a:ext cx="4585966" cy="1008000"/>
          </a:xfrm>
        </p:spPr>
        <p:txBody>
          <a:bodyPr rtlCol="0"/>
          <a:lstStyle/>
          <a:p>
            <a:r>
              <a:rPr lang="en-US" b="0" dirty="0"/>
              <a:t>ECM CENTER IN THE WORLD</a:t>
            </a:r>
          </a:p>
        </p:txBody>
      </p:sp>
      <p:sp>
        <p:nvSpPr>
          <p:cNvPr id="9" name="объект 7" descr="Бежевый прямоугольник">
            <a:extLst>
              <a:ext uri="{FF2B5EF4-FFF2-40B4-BE49-F238E27FC236}">
                <a16:creationId xmlns:a16="http://schemas.microsoft.com/office/drawing/2014/main" id="{400AB11A-4D5E-4CDE-BB60-C8578F59C3E0}"/>
              </a:ext>
            </a:extLst>
          </p:cNvPr>
          <p:cNvSpPr/>
          <p:nvPr/>
        </p:nvSpPr>
        <p:spPr bwMode="white">
          <a:xfrm flipV="1">
            <a:off x="736084" y="4286967"/>
            <a:ext cx="5226566" cy="45719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pPr rtl="0"/>
            <a:endParaRPr lang="ru-RU" dirty="0"/>
          </a:p>
        </p:txBody>
      </p:sp>
      <p:grpSp>
        <p:nvGrpSpPr>
          <p:cNvPr id="36" name="Группа 35" descr="Значок лампочки">
            <a:extLst>
              <a:ext uri="{FF2B5EF4-FFF2-40B4-BE49-F238E27FC236}">
                <a16:creationId xmlns:a16="http://schemas.microsoft.com/office/drawing/2014/main" id="{840CA54E-FBB9-4848-A45D-E086AA4A5012}"/>
              </a:ext>
            </a:extLst>
          </p:cNvPr>
          <p:cNvGrpSpPr>
            <a:grpSpLocks noChangeAspect="1"/>
          </p:cNvGrpSpPr>
          <p:nvPr/>
        </p:nvGrpSpPr>
        <p:grpSpPr>
          <a:xfrm>
            <a:off x="928070" y="3363146"/>
            <a:ext cx="362015" cy="584795"/>
            <a:chOff x="1684741" y="3186732"/>
            <a:chExt cx="530027" cy="856197"/>
          </a:xfrm>
        </p:grpSpPr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B8ABB65B-B8A5-4C0E-BE4C-E88A7BB3E8A2}"/>
                </a:ext>
              </a:extLst>
            </p:cNvPr>
            <p:cNvSpPr/>
            <p:nvPr/>
          </p:nvSpPr>
          <p:spPr>
            <a:xfrm>
              <a:off x="1817248" y="3777916"/>
              <a:ext cx="265013" cy="61157"/>
            </a:xfrm>
            <a:custGeom>
              <a:avLst/>
              <a:gdLst>
                <a:gd name="connsiteX0" fmla="*/ 30578 w 265013"/>
                <a:gd name="connsiteY0" fmla="*/ 0 h 61156"/>
                <a:gd name="connsiteX1" fmla="*/ 234435 w 265013"/>
                <a:gd name="connsiteY1" fmla="*/ 0 h 61156"/>
                <a:gd name="connsiteX2" fmla="*/ 265013 w 265013"/>
                <a:gd name="connsiteY2" fmla="*/ 30578 h 61156"/>
                <a:gd name="connsiteX3" fmla="*/ 234435 w 265013"/>
                <a:gd name="connsiteY3" fmla="*/ 61157 h 61156"/>
                <a:gd name="connsiteX4" fmla="*/ 30578 w 265013"/>
                <a:gd name="connsiteY4" fmla="*/ 61157 h 61156"/>
                <a:gd name="connsiteX5" fmla="*/ 0 w 265013"/>
                <a:gd name="connsiteY5" fmla="*/ 30578 h 61156"/>
                <a:gd name="connsiteX6" fmla="*/ 30578 w 265013"/>
                <a:gd name="connsiteY6" fmla="*/ 0 h 6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013" h="61156">
                  <a:moveTo>
                    <a:pt x="30578" y="0"/>
                  </a:moveTo>
                  <a:lnTo>
                    <a:pt x="234435" y="0"/>
                  </a:lnTo>
                  <a:cubicBezTo>
                    <a:pt x="251763" y="0"/>
                    <a:pt x="265013" y="13251"/>
                    <a:pt x="265013" y="30578"/>
                  </a:cubicBezTo>
                  <a:cubicBezTo>
                    <a:pt x="265013" y="47906"/>
                    <a:pt x="251763" y="61157"/>
                    <a:pt x="234435" y="61157"/>
                  </a:cubicBezTo>
                  <a:lnTo>
                    <a:pt x="30578" y="61157"/>
                  </a:lnTo>
                  <a:cubicBezTo>
                    <a:pt x="13251" y="61157"/>
                    <a:pt x="0" y="47906"/>
                    <a:pt x="0" y="30578"/>
                  </a:cubicBezTo>
                  <a:cubicBezTo>
                    <a:pt x="0" y="13251"/>
                    <a:pt x="13251" y="0"/>
                    <a:pt x="30578" y="0"/>
                  </a:cubicBezTo>
                  <a:close/>
                </a:path>
              </a:pathLst>
            </a:custGeom>
            <a:solidFill>
              <a:schemeClr val="accent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D71DD07A-CE80-41D5-AEEB-65192AD34639}"/>
                </a:ext>
              </a:extLst>
            </p:cNvPr>
            <p:cNvSpPr/>
            <p:nvPr/>
          </p:nvSpPr>
          <p:spPr>
            <a:xfrm>
              <a:off x="1817248" y="3879844"/>
              <a:ext cx="265013" cy="61157"/>
            </a:xfrm>
            <a:custGeom>
              <a:avLst/>
              <a:gdLst>
                <a:gd name="connsiteX0" fmla="*/ 30578 w 265013"/>
                <a:gd name="connsiteY0" fmla="*/ 0 h 61156"/>
                <a:gd name="connsiteX1" fmla="*/ 234435 w 265013"/>
                <a:gd name="connsiteY1" fmla="*/ 0 h 61156"/>
                <a:gd name="connsiteX2" fmla="*/ 265013 w 265013"/>
                <a:gd name="connsiteY2" fmla="*/ 30578 h 61156"/>
                <a:gd name="connsiteX3" fmla="*/ 234435 w 265013"/>
                <a:gd name="connsiteY3" fmla="*/ 61157 h 61156"/>
                <a:gd name="connsiteX4" fmla="*/ 30578 w 265013"/>
                <a:gd name="connsiteY4" fmla="*/ 61157 h 61156"/>
                <a:gd name="connsiteX5" fmla="*/ 0 w 265013"/>
                <a:gd name="connsiteY5" fmla="*/ 30578 h 61156"/>
                <a:gd name="connsiteX6" fmla="*/ 30578 w 265013"/>
                <a:gd name="connsiteY6" fmla="*/ 0 h 6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013" h="61156">
                  <a:moveTo>
                    <a:pt x="30578" y="0"/>
                  </a:moveTo>
                  <a:lnTo>
                    <a:pt x="234435" y="0"/>
                  </a:lnTo>
                  <a:cubicBezTo>
                    <a:pt x="251763" y="0"/>
                    <a:pt x="265013" y="13251"/>
                    <a:pt x="265013" y="30578"/>
                  </a:cubicBezTo>
                  <a:cubicBezTo>
                    <a:pt x="265013" y="47906"/>
                    <a:pt x="251763" y="61157"/>
                    <a:pt x="234435" y="61157"/>
                  </a:cubicBezTo>
                  <a:lnTo>
                    <a:pt x="30578" y="61157"/>
                  </a:lnTo>
                  <a:cubicBezTo>
                    <a:pt x="13251" y="61157"/>
                    <a:pt x="0" y="47906"/>
                    <a:pt x="0" y="30578"/>
                  </a:cubicBezTo>
                  <a:cubicBezTo>
                    <a:pt x="0" y="13251"/>
                    <a:pt x="13251" y="0"/>
                    <a:pt x="30578" y="0"/>
                  </a:cubicBezTo>
                  <a:close/>
                </a:path>
              </a:pathLst>
            </a:custGeom>
            <a:solidFill>
              <a:schemeClr val="accent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34" name="Полилиния: фигура 33">
              <a:extLst>
                <a:ext uri="{FF2B5EF4-FFF2-40B4-BE49-F238E27FC236}">
                  <a16:creationId xmlns:a16="http://schemas.microsoft.com/office/drawing/2014/main" id="{0522D638-DE3D-438D-8C73-954C32D8CB63}"/>
                </a:ext>
              </a:extLst>
            </p:cNvPr>
            <p:cNvSpPr/>
            <p:nvPr/>
          </p:nvSpPr>
          <p:spPr>
            <a:xfrm>
              <a:off x="1883501" y="3981772"/>
              <a:ext cx="132507" cy="61157"/>
            </a:xfrm>
            <a:custGeom>
              <a:avLst/>
              <a:gdLst>
                <a:gd name="connsiteX0" fmla="*/ 0 w 132506"/>
                <a:gd name="connsiteY0" fmla="*/ 0 h 61156"/>
                <a:gd name="connsiteX1" fmla="*/ 66253 w 132506"/>
                <a:gd name="connsiteY1" fmla="*/ 61157 h 61156"/>
                <a:gd name="connsiteX2" fmla="*/ 132507 w 132506"/>
                <a:gd name="connsiteY2" fmla="*/ 0 h 61156"/>
                <a:gd name="connsiteX3" fmla="*/ 0 w 132506"/>
                <a:gd name="connsiteY3" fmla="*/ 0 h 6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506" h="61156">
                  <a:moveTo>
                    <a:pt x="0" y="0"/>
                  </a:moveTo>
                  <a:cubicBezTo>
                    <a:pt x="3058" y="34656"/>
                    <a:pt x="31598" y="61157"/>
                    <a:pt x="66253" y="61157"/>
                  </a:cubicBezTo>
                  <a:cubicBezTo>
                    <a:pt x="100909" y="61157"/>
                    <a:pt x="129449" y="34656"/>
                    <a:pt x="13250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1AB190E-B14D-440E-9910-B22D8C998B54}"/>
                </a:ext>
              </a:extLst>
            </p:cNvPr>
            <p:cNvSpPr/>
            <p:nvPr/>
          </p:nvSpPr>
          <p:spPr>
            <a:xfrm>
              <a:off x="1684741" y="3186732"/>
              <a:ext cx="530027" cy="550412"/>
            </a:xfrm>
            <a:custGeom>
              <a:avLst/>
              <a:gdLst>
                <a:gd name="connsiteX0" fmla="*/ 265013 w 530026"/>
                <a:gd name="connsiteY0" fmla="*/ 0 h 550412"/>
                <a:gd name="connsiteX1" fmla="*/ 265013 w 530026"/>
                <a:gd name="connsiteY1" fmla="*/ 0 h 550412"/>
                <a:gd name="connsiteX2" fmla="*/ 265013 w 530026"/>
                <a:gd name="connsiteY2" fmla="*/ 0 h 550412"/>
                <a:gd name="connsiteX3" fmla="*/ 0 w 530026"/>
                <a:gd name="connsiteY3" fmla="*/ 261956 h 550412"/>
                <a:gd name="connsiteX4" fmla="*/ 0 w 530026"/>
                <a:gd name="connsiteY4" fmla="*/ 271129 h 550412"/>
                <a:gd name="connsiteX5" fmla="*/ 18347 w 530026"/>
                <a:gd name="connsiteY5" fmla="*/ 362864 h 550412"/>
                <a:gd name="connsiteX6" fmla="*/ 64215 w 530026"/>
                <a:gd name="connsiteY6" fmla="*/ 438291 h 550412"/>
                <a:gd name="connsiteX7" fmla="*/ 126391 w 530026"/>
                <a:gd name="connsiteY7" fmla="*/ 539200 h 550412"/>
                <a:gd name="connsiteX8" fmla="*/ 144738 w 530026"/>
                <a:gd name="connsiteY8" fmla="*/ 550412 h 550412"/>
                <a:gd name="connsiteX9" fmla="*/ 385289 w 530026"/>
                <a:gd name="connsiteY9" fmla="*/ 550412 h 550412"/>
                <a:gd name="connsiteX10" fmla="*/ 403636 w 530026"/>
                <a:gd name="connsiteY10" fmla="*/ 539200 h 550412"/>
                <a:gd name="connsiteX11" fmla="*/ 465812 w 530026"/>
                <a:gd name="connsiteY11" fmla="*/ 438291 h 550412"/>
                <a:gd name="connsiteX12" fmla="*/ 511680 w 530026"/>
                <a:gd name="connsiteY12" fmla="*/ 362864 h 550412"/>
                <a:gd name="connsiteX13" fmla="*/ 530027 w 530026"/>
                <a:gd name="connsiteY13" fmla="*/ 271129 h 550412"/>
                <a:gd name="connsiteX14" fmla="*/ 530027 w 530026"/>
                <a:gd name="connsiteY14" fmla="*/ 261956 h 550412"/>
                <a:gd name="connsiteX15" fmla="*/ 265013 w 530026"/>
                <a:gd name="connsiteY15" fmla="*/ 0 h 550412"/>
                <a:gd name="connsiteX16" fmla="*/ 468870 w 530026"/>
                <a:gd name="connsiteY16" fmla="*/ 270110 h 550412"/>
                <a:gd name="connsiteX17" fmla="*/ 454600 w 530026"/>
                <a:gd name="connsiteY17" fmla="*/ 341460 h 550412"/>
                <a:gd name="connsiteX18" fmla="*/ 419944 w 530026"/>
                <a:gd name="connsiteY18" fmla="*/ 397520 h 550412"/>
                <a:gd name="connsiteX19" fmla="*/ 360826 w 530026"/>
                <a:gd name="connsiteY19" fmla="*/ 489256 h 550412"/>
                <a:gd name="connsiteX20" fmla="*/ 265013 w 530026"/>
                <a:gd name="connsiteY20" fmla="*/ 489256 h 550412"/>
                <a:gd name="connsiteX21" fmla="*/ 170220 w 530026"/>
                <a:gd name="connsiteY21" fmla="*/ 489256 h 550412"/>
                <a:gd name="connsiteX22" fmla="*/ 111102 w 530026"/>
                <a:gd name="connsiteY22" fmla="*/ 397520 h 550412"/>
                <a:gd name="connsiteX23" fmla="*/ 76446 w 530026"/>
                <a:gd name="connsiteY23" fmla="*/ 341460 h 550412"/>
                <a:gd name="connsiteX24" fmla="*/ 62176 w 530026"/>
                <a:gd name="connsiteY24" fmla="*/ 270110 h 550412"/>
                <a:gd name="connsiteX25" fmla="*/ 62176 w 530026"/>
                <a:gd name="connsiteY25" fmla="*/ 261956 h 550412"/>
                <a:gd name="connsiteX26" fmla="*/ 266033 w 530026"/>
                <a:gd name="connsiteY26" fmla="*/ 60138 h 550412"/>
                <a:gd name="connsiteX27" fmla="*/ 266033 w 530026"/>
                <a:gd name="connsiteY27" fmla="*/ 60138 h 550412"/>
                <a:gd name="connsiteX28" fmla="*/ 266033 w 530026"/>
                <a:gd name="connsiteY28" fmla="*/ 60138 h 550412"/>
                <a:gd name="connsiteX29" fmla="*/ 266033 w 530026"/>
                <a:gd name="connsiteY29" fmla="*/ 60138 h 550412"/>
                <a:gd name="connsiteX30" fmla="*/ 266033 w 530026"/>
                <a:gd name="connsiteY30" fmla="*/ 60138 h 550412"/>
                <a:gd name="connsiteX31" fmla="*/ 266033 w 530026"/>
                <a:gd name="connsiteY31" fmla="*/ 60138 h 550412"/>
                <a:gd name="connsiteX32" fmla="*/ 266033 w 530026"/>
                <a:gd name="connsiteY32" fmla="*/ 60138 h 550412"/>
                <a:gd name="connsiteX33" fmla="*/ 469889 w 530026"/>
                <a:gd name="connsiteY33" fmla="*/ 261956 h 550412"/>
                <a:gd name="connsiteX34" fmla="*/ 469889 w 530026"/>
                <a:gd name="connsiteY34" fmla="*/ 270110 h 55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30026" h="550412">
                  <a:moveTo>
                    <a:pt x="265013" y="0"/>
                  </a:moveTo>
                  <a:cubicBezTo>
                    <a:pt x="265013" y="0"/>
                    <a:pt x="265013" y="0"/>
                    <a:pt x="265013" y="0"/>
                  </a:cubicBezTo>
                  <a:cubicBezTo>
                    <a:pt x="265013" y="0"/>
                    <a:pt x="265013" y="0"/>
                    <a:pt x="265013" y="0"/>
                  </a:cubicBezTo>
                  <a:cubicBezTo>
                    <a:pt x="120275" y="1019"/>
                    <a:pt x="3058" y="117217"/>
                    <a:pt x="0" y="261956"/>
                  </a:cubicBezTo>
                  <a:lnTo>
                    <a:pt x="0" y="271129"/>
                  </a:lnTo>
                  <a:cubicBezTo>
                    <a:pt x="1019" y="302727"/>
                    <a:pt x="7135" y="333305"/>
                    <a:pt x="18347" y="362864"/>
                  </a:cubicBezTo>
                  <a:cubicBezTo>
                    <a:pt x="29559" y="390385"/>
                    <a:pt x="44848" y="415867"/>
                    <a:pt x="64215" y="438291"/>
                  </a:cubicBezTo>
                  <a:cubicBezTo>
                    <a:pt x="88678" y="464793"/>
                    <a:pt x="115179" y="516776"/>
                    <a:pt x="126391" y="539200"/>
                  </a:cubicBezTo>
                  <a:cubicBezTo>
                    <a:pt x="129449" y="546335"/>
                    <a:pt x="136584" y="550412"/>
                    <a:pt x="144738" y="550412"/>
                  </a:cubicBezTo>
                  <a:lnTo>
                    <a:pt x="385289" y="550412"/>
                  </a:lnTo>
                  <a:cubicBezTo>
                    <a:pt x="393443" y="550412"/>
                    <a:pt x="400578" y="546335"/>
                    <a:pt x="403636" y="539200"/>
                  </a:cubicBezTo>
                  <a:cubicBezTo>
                    <a:pt x="414848" y="516776"/>
                    <a:pt x="441349" y="464793"/>
                    <a:pt x="465812" y="438291"/>
                  </a:cubicBezTo>
                  <a:cubicBezTo>
                    <a:pt x="485178" y="415867"/>
                    <a:pt x="501487" y="390385"/>
                    <a:pt x="511680" y="362864"/>
                  </a:cubicBezTo>
                  <a:cubicBezTo>
                    <a:pt x="522892" y="333305"/>
                    <a:pt x="529008" y="302727"/>
                    <a:pt x="530027" y="271129"/>
                  </a:cubicBezTo>
                  <a:lnTo>
                    <a:pt x="530027" y="261956"/>
                  </a:lnTo>
                  <a:cubicBezTo>
                    <a:pt x="526969" y="117217"/>
                    <a:pt x="409752" y="1019"/>
                    <a:pt x="265013" y="0"/>
                  </a:cubicBezTo>
                  <a:close/>
                  <a:moveTo>
                    <a:pt x="468870" y="270110"/>
                  </a:moveTo>
                  <a:cubicBezTo>
                    <a:pt x="467851" y="294573"/>
                    <a:pt x="462754" y="319035"/>
                    <a:pt x="454600" y="341460"/>
                  </a:cubicBezTo>
                  <a:cubicBezTo>
                    <a:pt x="446446" y="361845"/>
                    <a:pt x="435234" y="381212"/>
                    <a:pt x="419944" y="397520"/>
                  </a:cubicBezTo>
                  <a:cubicBezTo>
                    <a:pt x="396501" y="426060"/>
                    <a:pt x="376115" y="456638"/>
                    <a:pt x="360826" y="489256"/>
                  </a:cubicBezTo>
                  <a:lnTo>
                    <a:pt x="265013" y="489256"/>
                  </a:lnTo>
                  <a:lnTo>
                    <a:pt x="170220" y="489256"/>
                  </a:lnTo>
                  <a:cubicBezTo>
                    <a:pt x="153912" y="456638"/>
                    <a:pt x="133526" y="426060"/>
                    <a:pt x="111102" y="397520"/>
                  </a:cubicBezTo>
                  <a:cubicBezTo>
                    <a:pt x="96832" y="381212"/>
                    <a:pt x="84600" y="361845"/>
                    <a:pt x="76446" y="341460"/>
                  </a:cubicBezTo>
                  <a:cubicBezTo>
                    <a:pt x="67273" y="319035"/>
                    <a:pt x="63196" y="294573"/>
                    <a:pt x="62176" y="270110"/>
                  </a:cubicBezTo>
                  <a:lnTo>
                    <a:pt x="62176" y="261956"/>
                  </a:lnTo>
                  <a:cubicBezTo>
                    <a:pt x="64215" y="150854"/>
                    <a:pt x="154931" y="61157"/>
                    <a:pt x="266033" y="60138"/>
                  </a:cubicBezTo>
                  <a:lnTo>
                    <a:pt x="266033" y="60138"/>
                  </a:lnTo>
                  <a:lnTo>
                    <a:pt x="266033" y="60138"/>
                  </a:lnTo>
                  <a:cubicBezTo>
                    <a:pt x="266033" y="60138"/>
                    <a:pt x="266033" y="60138"/>
                    <a:pt x="266033" y="60138"/>
                  </a:cubicBezTo>
                  <a:cubicBezTo>
                    <a:pt x="266033" y="60138"/>
                    <a:pt x="266033" y="60138"/>
                    <a:pt x="266033" y="60138"/>
                  </a:cubicBezTo>
                  <a:lnTo>
                    <a:pt x="266033" y="60138"/>
                  </a:lnTo>
                  <a:lnTo>
                    <a:pt x="266033" y="60138"/>
                  </a:lnTo>
                  <a:cubicBezTo>
                    <a:pt x="377134" y="61157"/>
                    <a:pt x="467851" y="149835"/>
                    <a:pt x="469889" y="261956"/>
                  </a:cubicBezTo>
                  <a:lnTo>
                    <a:pt x="469889" y="270110"/>
                  </a:lnTo>
                  <a:close/>
                </a:path>
              </a:pathLst>
            </a:custGeom>
            <a:solidFill>
              <a:schemeClr val="accent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</p:grp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C3FC51DE-D10A-4DE8-A7E3-22FA2E4FC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604" y="5582953"/>
            <a:ext cx="6058183" cy="45719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52" name="Номер слайда 51">
            <a:extLst>
              <a:ext uri="{FF2B5EF4-FFF2-40B4-BE49-F238E27FC236}">
                <a16:creationId xmlns:a16="http://schemas.microsoft.com/office/drawing/2014/main" id="{947A81F6-261F-44F4-B660-7BD323AE29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EECC7194-A4D0-457B-9D3E-53681723AFF7}" type="slidenum">
              <a:rPr lang="ru-RU" smtClean="0"/>
              <a:pPr rtl="0"/>
              <a:t>12</a:t>
            </a:fld>
            <a:endParaRPr lang="ru-RU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8CDC0198-E919-4071-9C4B-5B3D19A46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55868" y="3198674"/>
            <a:ext cx="906419" cy="906419"/>
            <a:chOff x="5482999" y="1607028"/>
            <a:chExt cx="1200866" cy="1200866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667DDF34-4085-4945-A320-585AC8EBAAF2}"/>
                </a:ext>
              </a:extLst>
            </p:cNvPr>
            <p:cNvSpPr/>
            <p:nvPr/>
          </p:nvSpPr>
          <p:spPr>
            <a:xfrm>
              <a:off x="5587207" y="1711236"/>
              <a:ext cx="992451" cy="992451"/>
            </a:xfrm>
            <a:prstGeom prst="rect">
              <a:avLst/>
            </a:prstGeom>
            <a:noFill/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ED521D40-9109-4214-B458-FAB53B1DA80D}"/>
                </a:ext>
              </a:extLst>
            </p:cNvPr>
            <p:cNvSpPr/>
            <p:nvPr/>
          </p:nvSpPr>
          <p:spPr>
            <a:xfrm>
              <a:off x="5482999" y="1607028"/>
              <a:ext cx="1200866" cy="1200866"/>
            </a:xfrm>
            <a:prstGeom prst="rect">
              <a:avLst/>
            </a:prstGeom>
            <a:noFill/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D15BECF-9608-42C5-AD24-9E292EE25830}"/>
              </a:ext>
            </a:extLst>
          </p:cNvPr>
          <p:cNvSpPr txBox="1"/>
          <p:nvPr/>
        </p:nvSpPr>
        <p:spPr>
          <a:xfrm>
            <a:off x="3797836" y="211663"/>
            <a:ext cx="2398555" cy="954107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POLAND</a:t>
            </a:r>
            <a:endParaRPr lang="en-US" sz="1400" b="1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400" dirty="0"/>
              <a:t>+48 22 122 02 69</a:t>
            </a:r>
            <a:br>
              <a:rPr lang="en-US" sz="1400" dirty="0"/>
            </a:br>
            <a:r>
              <a:rPr lang="en-US" sz="1400" dirty="0"/>
              <a:t>office@center-ecm.pl</a:t>
            </a:r>
            <a:br>
              <a:rPr lang="en-US" sz="1400" dirty="0"/>
            </a:br>
            <a:r>
              <a:rPr lang="en-US" sz="1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www.center-ecm.pl</a:t>
            </a:r>
            <a:endParaRPr lang="en-US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9B3655-4EFA-4D69-A8FD-B8BC47252116}"/>
              </a:ext>
            </a:extLst>
          </p:cNvPr>
          <p:cNvSpPr txBox="1"/>
          <p:nvPr/>
        </p:nvSpPr>
        <p:spPr>
          <a:xfrm>
            <a:off x="976747" y="211664"/>
            <a:ext cx="2398555" cy="954107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wrap="square" rtlCol="0">
            <a:spAutoFit/>
          </a:bodyPr>
          <a:lstStyle>
            <a:defPPr rtl="0">
              <a:defRPr lang="ru-ru"/>
            </a:defPPr>
            <a:lvl1pPr>
              <a:defRPr sz="1400" b="1"/>
            </a:lvl1pPr>
          </a:lstStyle>
          <a:p>
            <a:r>
              <a:rPr lang="en-US" dirty="0"/>
              <a:t>ROMANIA</a:t>
            </a:r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b="0" dirty="0"/>
              <a:t>+40 31 229 70 30 </a:t>
            </a:r>
            <a:br>
              <a:rPr lang="en-US" b="0" dirty="0"/>
            </a:br>
            <a:r>
              <a:rPr lang="en-US" b="0" dirty="0"/>
              <a:t>office@center-ecm.eu</a:t>
            </a:r>
            <a:br>
              <a:rPr lang="en-US" b="0" dirty="0"/>
            </a:br>
            <a:r>
              <a:rPr lang="en-US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www.center-ecm.com</a:t>
            </a:r>
            <a:endParaRPr lang="en-US" b="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86CBF2-CB4D-4DED-AB03-21994B8D2A80}"/>
              </a:ext>
            </a:extLst>
          </p:cNvPr>
          <p:cNvSpPr txBox="1"/>
          <p:nvPr/>
        </p:nvSpPr>
        <p:spPr>
          <a:xfrm>
            <a:off x="968959" y="1423189"/>
            <a:ext cx="2406343" cy="954107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wrap="square" rtlCol="0">
            <a:spAutoFit/>
          </a:bodyPr>
          <a:lstStyle>
            <a:defPPr rtl="0">
              <a:defRPr lang="ru-ru"/>
            </a:defPPr>
            <a:lvl1pPr>
              <a:defRPr sz="1400" b="1"/>
            </a:lvl1pPr>
          </a:lstStyle>
          <a:p>
            <a:r>
              <a:rPr lang="en-US" dirty="0"/>
              <a:t>SWEDEN</a:t>
            </a:r>
            <a:endParaRPr lang="en-US" dirty="0"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b="0" dirty="0"/>
              <a:t>+46 81 241 01 37 </a:t>
            </a:r>
            <a:br>
              <a:rPr lang="en-US" b="0" dirty="0"/>
            </a:br>
            <a:r>
              <a:rPr lang="en-US" b="0" dirty="0"/>
              <a:t>office@center-ecm.eu</a:t>
            </a:r>
            <a:br>
              <a:rPr lang="en-US" b="0" dirty="0"/>
            </a:br>
            <a:r>
              <a:rPr lang="en-US" b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www.center-ecm.eu</a:t>
            </a:r>
            <a:endParaRPr lang="en-US" b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7B2D0D-008F-48F1-9EA6-314B974AA5DF}"/>
              </a:ext>
            </a:extLst>
          </p:cNvPr>
          <p:cNvSpPr txBox="1"/>
          <p:nvPr/>
        </p:nvSpPr>
        <p:spPr>
          <a:xfrm>
            <a:off x="3797836" y="1423188"/>
            <a:ext cx="2398555" cy="954107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wrap="square" rtlCol="0">
            <a:spAutoFit/>
          </a:bodyPr>
          <a:lstStyle>
            <a:defPPr rtl="0">
              <a:defRPr lang="ru-ru"/>
            </a:defPPr>
            <a:lvl1pPr>
              <a:defRPr sz="1400" b="1"/>
            </a:lvl1pPr>
          </a:lstStyle>
          <a:p>
            <a:r>
              <a:rPr lang="fr-FR" dirty="0"/>
              <a:t>UKRAINE</a:t>
            </a:r>
            <a:endParaRPr lang="fr-FR" dirty="0"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b="0" dirty="0"/>
              <a:t>+380 44 594 96 43 </a:t>
            </a:r>
            <a:br>
              <a:rPr lang="fr-FR" b="0" dirty="0"/>
            </a:br>
            <a:r>
              <a:rPr lang="fr-FR" b="0" dirty="0"/>
              <a:t>office@center-ecm.com.ua</a:t>
            </a:r>
            <a:br>
              <a:rPr lang="fr-FR" b="0" dirty="0"/>
            </a:br>
            <a:r>
              <a:rPr lang="fr-FR" b="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www.center-ecm.com.ua</a:t>
            </a:r>
            <a:endParaRPr lang="fr-FR" b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61B620-1134-440E-A5C0-51AF2F4BEE4F}"/>
              </a:ext>
            </a:extLst>
          </p:cNvPr>
          <p:cNvSpPr txBox="1"/>
          <p:nvPr/>
        </p:nvSpPr>
        <p:spPr>
          <a:xfrm>
            <a:off x="976747" y="5779077"/>
            <a:ext cx="2406343" cy="954107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wrap="square" rtlCol="0">
            <a:spAutoFit/>
          </a:bodyPr>
          <a:lstStyle>
            <a:defPPr rtl="0">
              <a:defRPr lang="ru-ru"/>
            </a:defPPr>
            <a:lvl1pPr>
              <a:defRPr sz="1400" b="1"/>
            </a:lvl1pPr>
          </a:lstStyle>
          <a:p>
            <a:r>
              <a:rPr lang="it-IT" dirty="0"/>
              <a:t>MOLDOVA</a:t>
            </a:r>
            <a:endParaRPr lang="it-IT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it-IT" b="0" dirty="0"/>
              <a:t>+40 31 229 70 30 </a:t>
            </a:r>
            <a:br>
              <a:rPr lang="it-IT" b="0" dirty="0"/>
            </a:br>
            <a:r>
              <a:rPr lang="it-IT" b="0" dirty="0"/>
              <a:t>office@center-ecm.eu</a:t>
            </a:r>
            <a:br>
              <a:rPr lang="it-IT" b="0" dirty="0"/>
            </a:br>
            <a:r>
              <a:rPr lang="it-IT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www.center-ecm.com</a:t>
            </a:r>
            <a:endParaRPr lang="it-IT" b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9804DE-4C43-4367-8E41-671A295A195E}"/>
              </a:ext>
            </a:extLst>
          </p:cNvPr>
          <p:cNvSpPr txBox="1"/>
          <p:nvPr/>
        </p:nvSpPr>
        <p:spPr>
          <a:xfrm>
            <a:off x="3797836" y="5778779"/>
            <a:ext cx="2398555" cy="954107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wrap="square" rtlCol="0">
            <a:spAutoFit/>
          </a:bodyPr>
          <a:lstStyle>
            <a:defPPr rtl="0">
              <a:defRPr lang="ru-ru"/>
            </a:defPPr>
            <a:lvl1pPr>
              <a:defRPr sz="1400" b="1"/>
            </a:lvl1pPr>
          </a:lstStyle>
          <a:p>
            <a:r>
              <a:rPr lang="en-US" dirty="0"/>
              <a:t>RUSSIA</a:t>
            </a:r>
            <a:endParaRPr lang="en-US" dirty="0">
              <a:hlinkClick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b="0" dirty="0"/>
              <a:t>+48 22 122 02 68 </a:t>
            </a:r>
            <a:br>
              <a:rPr lang="en-US" b="0" dirty="0"/>
            </a:br>
            <a:r>
              <a:rPr lang="en-US" b="0" dirty="0"/>
              <a:t>office@center-ecm.ru</a:t>
            </a:r>
            <a:br>
              <a:rPr lang="en-US" b="0" dirty="0"/>
            </a:br>
            <a:r>
              <a:rPr lang="en-US" b="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www.center-ecm.ru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04320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3763F"/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845619-0E94-41E7-9D30-4849BEAB89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1803" b="21803"/>
          <a:stretch>
            <a:fillRect/>
          </a:stretch>
        </p:blipFill>
        <p:spPr>
          <a:xfrm flipH="1">
            <a:off x="2411412" y="0"/>
            <a:ext cx="9780588" cy="6371351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4E25A63-8784-429E-983C-313E44674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Ready to work with us? Here is the best way to get started.</a:t>
            </a:r>
            <a:endParaRPr lang="ru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55E113-AA7E-477A-932E-198139FD76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2971800" cy="1204190"/>
          </a:xfrm>
        </p:spPr>
        <p:txBody>
          <a:bodyPr/>
          <a:lstStyle/>
          <a:p>
            <a:r>
              <a:rPr lang="en-US" dirty="0"/>
              <a:t>Call Us :</a:t>
            </a:r>
          </a:p>
          <a:p>
            <a:r>
              <a:rPr lang="en-US" sz="2000" dirty="0"/>
              <a:t>+48 (22) 122 02 68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3A21FC-FD09-47A5-9395-528D50F98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Reach Out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785D48-B211-41E7-96FC-0C3FD9D9F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13</a:t>
            </a:fld>
            <a:endParaRPr lang="ru-RU" noProof="0" dirty="0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7357E1A5-1969-4254-9C61-8707E4CEE1D0}"/>
              </a:ext>
            </a:extLst>
          </p:cNvPr>
          <p:cNvSpPr txBox="1">
            <a:spLocks/>
          </p:cNvSpPr>
          <p:nvPr/>
        </p:nvSpPr>
        <p:spPr>
          <a:xfrm>
            <a:off x="2971801" y="4110760"/>
            <a:ext cx="2984500" cy="1204190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vert="horz" lIns="252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667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2925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809625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076325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Visit Us :</a:t>
            </a:r>
          </a:p>
          <a:p>
            <a:r>
              <a:rPr lang="pl-PL" dirty="0"/>
              <a:t>Marszałkowska </a:t>
            </a:r>
            <a:r>
              <a:rPr lang="en-US" dirty="0"/>
              <a:t>street, </a:t>
            </a:r>
            <a:r>
              <a:rPr lang="pl-PL" dirty="0"/>
              <a:t>7,</a:t>
            </a:r>
          </a:p>
          <a:p>
            <a:r>
              <a:rPr lang="pl-PL" dirty="0"/>
              <a:t>00-626 Warszawa</a:t>
            </a:r>
            <a:r>
              <a:rPr lang="en-US" dirty="0"/>
              <a:t>, Poland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0557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ука прикасается к мобильному телефону">
            <a:extLst>
              <a:ext uri="{FF2B5EF4-FFF2-40B4-BE49-F238E27FC236}">
                <a16:creationId xmlns:a16="http://schemas.microsoft.com/office/drawing/2014/main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z="4800" dirty="0"/>
              <a:t>About Us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r>
              <a:rPr lang="en-US" sz="1600" b="1" dirty="0"/>
              <a:t>CENTER ECM</a:t>
            </a:r>
            <a:r>
              <a:rPr lang="en-US" sz="1600" dirty="0"/>
              <a:t> is BPM's consulting service and development company that helps visionary companies emphasize their strengths and elevate their brands.</a:t>
            </a:r>
            <a:endParaRPr lang="ru-RU" sz="160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863696-F239-4547-9771-7092096BFA25}"/>
              </a:ext>
            </a:extLst>
          </p:cNvPr>
          <p:cNvSpPr txBox="1"/>
          <p:nvPr/>
        </p:nvSpPr>
        <p:spPr>
          <a:xfrm>
            <a:off x="638175" y="723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A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A3AB998C-6938-4938-A1E4-5765D355DC5E}"/>
              </a:ext>
            </a:extLst>
          </p:cNvPr>
          <p:cNvSpPr txBox="1">
            <a:spLocks/>
          </p:cNvSpPr>
          <p:nvPr/>
        </p:nvSpPr>
        <p:spPr>
          <a:xfrm>
            <a:off x="346275" y="429574"/>
            <a:ext cx="5472000" cy="16849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Mission</a:t>
            </a:r>
          </a:p>
          <a:p>
            <a:pPr marL="0" indent="0">
              <a:buNone/>
            </a:pPr>
            <a:r>
              <a:rPr lang="en-US" dirty="0"/>
              <a:t>The changes we make to the work of our clients are constantly transforming their internal business space. To realize our capabilities, we use the most valuable thing we have: experience and innovative spirit.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3BB7C405-D146-4070-B764-71A0DEA33CB4}"/>
              </a:ext>
            </a:extLst>
          </p:cNvPr>
          <p:cNvSpPr txBox="1">
            <a:spLocks/>
          </p:cNvSpPr>
          <p:nvPr/>
        </p:nvSpPr>
        <p:spPr>
          <a:xfrm>
            <a:off x="346275" y="2343186"/>
            <a:ext cx="5472000" cy="205736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Purpose</a:t>
            </a:r>
          </a:p>
          <a:p>
            <a:pPr marL="0" indent="0">
              <a:buNone/>
            </a:pPr>
            <a:r>
              <a:rPr lang="en-US" dirty="0"/>
              <a:t>We strive to become a leading supplier of high-quality software products and services in the field of business analysis and automation of business processes, always be an innovative, creative and to a certain extent aggressive company, while maintaining a financially sound basis.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D5B280C-B316-4854-9180-EB9070029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75" y="4692396"/>
            <a:ext cx="1645920" cy="1441704"/>
          </a:xfrm>
          <a:prstGeom prst="rect">
            <a:avLst/>
          </a:prstGeom>
        </p:spPr>
      </p:pic>
      <p:sp>
        <p:nvSpPr>
          <p:cNvPr id="15" name="Объект 3">
            <a:extLst>
              <a:ext uri="{FF2B5EF4-FFF2-40B4-BE49-F238E27FC236}">
                <a16:creationId xmlns:a16="http://schemas.microsoft.com/office/drawing/2014/main" id="{017F569A-947A-4369-BB29-D8EAF531A242}"/>
              </a:ext>
            </a:extLst>
          </p:cNvPr>
          <p:cNvSpPr txBox="1">
            <a:spLocks/>
          </p:cNvSpPr>
          <p:nvPr/>
        </p:nvSpPr>
        <p:spPr>
          <a:xfrm>
            <a:off x="2172075" y="4629186"/>
            <a:ext cx="3646200" cy="14417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We strive to ensure that each client is not only satisfied with our work, but also ready to recommend us with confidence in the future.</a:t>
            </a:r>
          </a:p>
          <a:p>
            <a:pPr marL="0" indent="0">
              <a:buNone/>
            </a:pPr>
            <a:r>
              <a:rPr lang="en-US" i="1" dirty="0"/>
              <a:t>Helen </a:t>
            </a:r>
            <a:r>
              <a:rPr lang="en-US" i="1" dirty="0" err="1"/>
              <a:t>Olishevska</a:t>
            </a:r>
            <a:r>
              <a:rPr lang="en-US" i="1" dirty="0"/>
              <a:t>, Head of Board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Рука пишет что-то на стикере">
            <a:extLst>
              <a:ext uri="{FF2B5EF4-FFF2-40B4-BE49-F238E27FC236}">
                <a16:creationId xmlns:a16="http://schemas.microsoft.com/office/drawing/2014/main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6096000" cy="6371351"/>
          </a:xfrm>
        </p:spPr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0" y="1869795"/>
            <a:ext cx="6641900" cy="1124345"/>
          </a:xfrm>
        </p:spPr>
        <p:txBody>
          <a:bodyPr rtlCol="0"/>
          <a:lstStyle/>
          <a:p>
            <a:r>
              <a:rPr lang="en-US" dirty="0"/>
              <a:t>Our competencies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r>
              <a:rPr lang="en-US" dirty="0"/>
              <a:t>CENTER ECM IS A BPMS SOFTWARE FACTORY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r>
              <a:rPr lang="en-US" b="1" dirty="0"/>
              <a:t>CONFIDENCE</a:t>
            </a:r>
            <a:r>
              <a:rPr lang="en-US" dirty="0"/>
              <a:t>. We appreciate the confidence and attend maximum attention and effort for every project</a:t>
            </a:r>
          </a:p>
          <a:p>
            <a:r>
              <a:rPr lang="en-US" b="1" dirty="0"/>
              <a:t>EXPERIENCE</a:t>
            </a:r>
            <a:r>
              <a:rPr lang="en-US" dirty="0"/>
              <a:t>. We put our experience in every project, to get an excellent result</a:t>
            </a:r>
          </a:p>
          <a:p>
            <a:r>
              <a:rPr lang="en-US" b="1" dirty="0"/>
              <a:t>STYLE</a:t>
            </a:r>
            <a:r>
              <a:rPr lang="en-US" dirty="0"/>
              <a:t>. Every project is unique</a:t>
            </a:r>
          </a:p>
          <a:p>
            <a:r>
              <a:rPr lang="en-US" b="1" dirty="0"/>
              <a:t>ACHIEVEMENTS</a:t>
            </a:r>
            <a:r>
              <a:rPr lang="en-US" dirty="0"/>
              <a:t>. We set the pace in the development of modern ЕСМ/ВРМ systems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09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5B66E2-673E-462D-8B7B-3073760B5C0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5911" r="15911"/>
          <a:stretch>
            <a:fillRect/>
          </a:stretch>
        </p:blipFill>
        <p:spPr>
          <a:xfrm>
            <a:off x="0" y="0"/>
            <a:ext cx="12192000" cy="6371350"/>
          </a:xfr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CF88E5BA-E5E6-4947-8631-6896AC195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05149" y="1899100"/>
            <a:ext cx="8073825" cy="871225"/>
          </a:xfrm>
          <a:solidFill>
            <a:schemeClr val="tx1">
              <a:alpha val="38000"/>
            </a:schemeClr>
          </a:solidFill>
        </p:spPr>
        <p:txBody>
          <a:bodyPr/>
          <a:lstStyle/>
          <a:p>
            <a:r>
              <a:rPr lang="en-US" dirty="0"/>
              <a:t>Organizing around outcomes not tasks to ensure the proper focus is maintained</a:t>
            </a:r>
            <a:endParaRPr lang="ru-UA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D9BC66-5BB4-4FF8-A17F-3129CC380E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Successfully employing BPM methods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E3D63B-AA5D-482A-A1DC-725AED7F07F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4</a:t>
            </a:fld>
            <a:endParaRPr lang="ru-RU" noProof="0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21AB6771-066A-40D5-B656-50A6389E4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Why CENTER ECM?</a:t>
            </a:r>
            <a:endParaRPr lang="ru-UA" dirty="0">
              <a:solidFill>
                <a:schemeClr val="bg1"/>
              </a:solidFill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9306BCB4-7667-4F97-942B-3B0026AA74A4}"/>
              </a:ext>
            </a:extLst>
          </p:cNvPr>
          <p:cNvSpPr txBox="1">
            <a:spLocks/>
          </p:cNvSpPr>
          <p:nvPr/>
        </p:nvSpPr>
        <p:spPr>
          <a:xfrm>
            <a:off x="1200150" y="1899100"/>
            <a:ext cx="1771649" cy="871225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Organizing</a:t>
            </a:r>
            <a:endParaRPr lang="ru-UA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2FDE9AF8-2F5D-4472-8C9A-45AC34FE2D25}"/>
              </a:ext>
            </a:extLst>
          </p:cNvPr>
          <p:cNvSpPr txBox="1">
            <a:spLocks/>
          </p:cNvSpPr>
          <p:nvPr/>
        </p:nvSpPr>
        <p:spPr>
          <a:xfrm>
            <a:off x="3105149" y="2882374"/>
            <a:ext cx="8073825" cy="871225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Correcting and improving processes before (potentially) automating them; otherwise all you’ve done is make the mess run faster</a:t>
            </a:r>
            <a:endParaRPr lang="ru-UA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B3AF5A58-E58E-4A3D-910D-146CD641609A}"/>
              </a:ext>
            </a:extLst>
          </p:cNvPr>
          <p:cNvSpPr txBox="1">
            <a:spLocks/>
          </p:cNvSpPr>
          <p:nvPr/>
        </p:nvSpPr>
        <p:spPr>
          <a:xfrm>
            <a:off x="3105149" y="3865648"/>
            <a:ext cx="8073825" cy="871225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Establishing processes and assigning ownership lest the work and improvements simply drift away – and they will, as human nature takes over and the momentum peters out</a:t>
            </a:r>
            <a:endParaRPr lang="ru-UA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00DB9BA3-27AB-4235-926C-C3828B157498}"/>
              </a:ext>
            </a:extLst>
          </p:cNvPr>
          <p:cNvSpPr txBox="1">
            <a:spLocks/>
          </p:cNvSpPr>
          <p:nvPr/>
        </p:nvSpPr>
        <p:spPr>
          <a:xfrm>
            <a:off x="3105149" y="4848922"/>
            <a:ext cx="8073825" cy="871225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Standardizing processes across the enterprise so they can be more readily understood and managed, errors reduced, and risks mitigated</a:t>
            </a:r>
            <a:endParaRPr lang="ru-UA" dirty="0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B62E62D3-BCD1-49DE-AA9F-00462C67F2AA}"/>
              </a:ext>
            </a:extLst>
          </p:cNvPr>
          <p:cNvSpPr txBox="1">
            <a:spLocks/>
          </p:cNvSpPr>
          <p:nvPr/>
        </p:nvSpPr>
        <p:spPr>
          <a:xfrm>
            <a:off x="1200150" y="2882373"/>
            <a:ext cx="1771649" cy="871225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Correcting</a:t>
            </a:r>
            <a:endParaRPr lang="ru-UA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F686AB8A-58CC-4764-B040-9AD20563C18C}"/>
              </a:ext>
            </a:extLst>
          </p:cNvPr>
          <p:cNvSpPr txBox="1">
            <a:spLocks/>
          </p:cNvSpPr>
          <p:nvPr/>
        </p:nvSpPr>
        <p:spPr>
          <a:xfrm>
            <a:off x="1200150" y="3865648"/>
            <a:ext cx="1771649" cy="871225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Establishing</a:t>
            </a:r>
            <a:endParaRPr lang="ru-UA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E1D97B8C-949B-4D4F-9BF1-E368BF54B48B}"/>
              </a:ext>
            </a:extLst>
          </p:cNvPr>
          <p:cNvSpPr txBox="1">
            <a:spLocks/>
          </p:cNvSpPr>
          <p:nvPr/>
        </p:nvSpPr>
        <p:spPr>
          <a:xfrm>
            <a:off x="1200150" y="4848921"/>
            <a:ext cx="1771649" cy="871225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Standardizing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42776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DE7471-FD31-4878-80A7-A502CB9CE69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5113" r="15113"/>
          <a:stretch>
            <a:fillRect/>
          </a:stretch>
        </p:blipFill>
        <p:spPr>
          <a:xfrm>
            <a:off x="-1" y="0"/>
            <a:ext cx="12192000" cy="6371350"/>
          </a:xfrm>
          <a:noFill/>
          <a:effectLst/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C24257-786E-4E43-A3E4-3149D869DDD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5</a:t>
            </a:fld>
            <a:endParaRPr lang="ru-RU" noProof="0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C8FB256-C675-42E0-990C-ADE0901BB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Our clients</a:t>
            </a:r>
            <a:endParaRPr lang="ru-UA" dirty="0">
              <a:solidFill>
                <a:schemeClr val="bg1"/>
              </a:solidFill>
            </a:endParaRP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480D89AC-95E4-4F37-B5DC-D941F16576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42604" y="1192249"/>
            <a:ext cx="1802340" cy="1081405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2DA3ACB-5BF7-4DB1-AF83-5AF0081AC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940" y="2357551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4A18C3A-69EB-48AC-A389-6476DEA77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3475" y="1246138"/>
            <a:ext cx="179404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C1CDC8B-D2BD-4C07-8927-EAF1A9564B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2840" y="3968449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73B4C24-E494-4805-B7A6-AC6CF98309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7580" y="1231728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5076976-C6F9-49DE-8325-15D7BFD495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7176" y="2615654"/>
            <a:ext cx="179404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627E5F7-52D4-45A2-8D9A-02356B12B8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3275" y="1231728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A785134-B5A8-40C6-951E-75CBDBA4D9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2153" y="3447074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D421FBB-9935-4A82-B259-4BE44D3E5A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9163" y="4808007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5EEA90F-9D80-422A-B11E-E85ACD413C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3713" y="2715067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BC6E0FA-A67E-4E25-BD59-C4C65D8C35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77077" y="4058513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767BAE4-E256-469A-98F0-14B411788B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40422" y="4942419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00DB25B3-2666-478A-9ED9-7195059B23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76002" y="3174606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BA16AFE7-E9C1-448B-8E05-543D3FE5947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64088" y="1152930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CEE041E9-18C3-443E-990D-F106FE67AD3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58385" y="4935214"/>
            <a:ext cx="179404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7D5E1BBA-0630-4851-963A-3E045ED3790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50463" y="5241184"/>
            <a:ext cx="179404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19B0A90D-E1A3-47F0-935A-F65CB39F0C0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2" y="5019432"/>
            <a:ext cx="179404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5C33EA0C-300D-4730-B4F1-EA1FB6096CC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6383" y="3652241"/>
            <a:ext cx="179999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8AE4D388-C1BB-4104-A6FA-36D921E3618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660563" y="2866494"/>
            <a:ext cx="1794048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2193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A7A440D-D1A9-486C-9C65-A36D410B9465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3"/>
          <a:srcRect/>
          <a:stretch/>
        </p:blipFill>
        <p:spPr>
          <a:xfrm>
            <a:off x="8812414" y="4023015"/>
            <a:ext cx="1216800" cy="1216800"/>
          </a:xfr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BB096B6-0847-4F89-83D8-A1DADF7112F6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4"/>
          <a:srcRect/>
          <a:stretch/>
        </p:blipFill>
        <p:spPr>
          <a:xfrm>
            <a:off x="4652453" y="4023904"/>
            <a:ext cx="1215022" cy="1215022"/>
          </a:xfr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FA97161-1437-4446-8F3D-9F9A8F4AA454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5"/>
          <a:srcRect/>
          <a:stretch/>
        </p:blipFill>
        <p:spPr>
          <a:xfrm>
            <a:off x="492755" y="4032680"/>
            <a:ext cx="1197469" cy="1197469"/>
          </a:xfr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0FEAE46-9AE4-4548-A546-E3A75A1EE344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6"/>
          <a:srcRect/>
          <a:stretch/>
        </p:blipFill>
        <p:spPr>
          <a:xfrm>
            <a:off x="8812249" y="2270003"/>
            <a:ext cx="1189394" cy="1189394"/>
          </a:xfr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83B3A1A-1842-4B27-A578-D179E6A77E14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7"/>
          <a:srcRect/>
          <a:stretch/>
        </p:blipFill>
        <p:spPr>
          <a:xfrm>
            <a:off x="4652618" y="2256300"/>
            <a:ext cx="1216800" cy="1216800"/>
          </a:xfr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C371A7F-EE65-4195-86A1-8ECED0B4207A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8"/>
          <a:srcRect/>
          <a:stretch/>
        </p:blipFill>
        <p:spPr>
          <a:xfrm>
            <a:off x="492821" y="2256300"/>
            <a:ext cx="1216800" cy="1216800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CA4E43DC-79BE-45E7-A216-2671BD944C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67409" y="2256300"/>
            <a:ext cx="1730554" cy="818394"/>
          </a:xfrm>
          <a:solidFill>
            <a:schemeClr val="bg1">
              <a:alpha val="54000"/>
            </a:schemeClr>
          </a:solidFill>
        </p:spPr>
        <p:txBody>
          <a:bodyPr rtlCol="0" anchor="ctr"/>
          <a:lstStyle/>
          <a:p>
            <a:r>
              <a:rPr lang="en-US" dirty="0"/>
              <a:t>Helen </a:t>
            </a:r>
            <a:r>
              <a:rPr lang="en-US" dirty="0" err="1"/>
              <a:t>Olishevska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4BFA3CF-DB91-465B-9E17-6332187729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83222" y="3118312"/>
            <a:ext cx="1730555" cy="515631"/>
          </a:xfrm>
          <a:solidFill>
            <a:schemeClr val="bg1">
              <a:alpha val="54000"/>
            </a:schemeClr>
          </a:solidFill>
        </p:spPr>
        <p:txBody>
          <a:bodyPr rtlCol="0" anchor="ctr"/>
          <a:lstStyle/>
          <a:p>
            <a:r>
              <a:rPr lang="en-US" dirty="0"/>
              <a:t>Head of Board / CEO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52501EAB-3443-481B-9C04-A7B933F36285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027206" y="2256300"/>
            <a:ext cx="1878543" cy="818394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 err="1"/>
              <a:t>Serg</a:t>
            </a:r>
            <a:r>
              <a:rPr lang="en-US" dirty="0"/>
              <a:t> </a:t>
            </a:r>
            <a:r>
              <a:rPr lang="en-US" dirty="0" err="1"/>
              <a:t>Olishevskyi</a:t>
            </a:r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12184F99-4DD3-4944-ABFC-1BAC53C2B447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027207" y="3118312"/>
            <a:ext cx="1904156" cy="515630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Board Member / CFO</a:t>
            </a:r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E7EDDEA1-898C-4B9E-891D-BE99BDBE105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10187004" y="2256300"/>
            <a:ext cx="1671620" cy="818394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 err="1"/>
              <a:t>Kyryl</a:t>
            </a:r>
            <a:r>
              <a:rPr lang="en-US" dirty="0"/>
              <a:t> </a:t>
            </a:r>
            <a:r>
              <a:rPr lang="en-US" dirty="0" err="1"/>
              <a:t>Mykhailov</a:t>
            </a:r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0960DE56-ADD5-4F3F-BFE6-076D46045B3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10187004" y="3118312"/>
            <a:ext cx="1671620" cy="515630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Sales Director</a:t>
            </a:r>
            <a:endParaRPr lang="ru-RU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A277DA6-6AF7-4645-85B6-E2DD818E96E1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867408" y="4023015"/>
            <a:ext cx="1730553" cy="818394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Alex </a:t>
            </a:r>
            <a:r>
              <a:rPr lang="en-US" dirty="0" err="1"/>
              <a:t>Metelchin</a:t>
            </a:r>
            <a:endParaRPr lang="ru-RU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8F93D0B3-1EBC-4A31-B6D5-EB3DA64B9FBF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883223" y="4885026"/>
            <a:ext cx="1730553" cy="515631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EU Sales Manager</a:t>
            </a:r>
            <a:endParaRPr lang="ru-RU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29A93B4B-935D-4D19-8CC5-5D8CC08FD022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027207" y="4032680"/>
            <a:ext cx="1878542" cy="808729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Alina </a:t>
            </a:r>
          </a:p>
          <a:p>
            <a:r>
              <a:rPr lang="en-US" dirty="0" err="1"/>
              <a:t>Tolok</a:t>
            </a:r>
            <a:endParaRPr lang="ru-RU" dirty="0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0F949A24-E239-4AB3-A3FC-EDFF83BDE9CA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6027207" y="4885027"/>
            <a:ext cx="1904156" cy="515632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Head of PM, pharmaceuticals</a:t>
            </a:r>
            <a:endParaRPr lang="ru-RU" dirty="0"/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C30081B2-8CBF-44F8-A13B-DEFA7589439A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10187004" y="4032680"/>
            <a:ext cx="1671621" cy="808729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 err="1"/>
              <a:t>Juliia</a:t>
            </a:r>
            <a:r>
              <a:rPr lang="en-US" dirty="0"/>
              <a:t> </a:t>
            </a:r>
            <a:r>
              <a:rPr lang="en-US" dirty="0" err="1"/>
              <a:t>Pyvovar</a:t>
            </a:r>
            <a:endParaRPr lang="ru-RU" dirty="0"/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id="{4B311816-FA44-451E-99BA-593D9A59D4AB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10187004" y="4885027"/>
            <a:ext cx="1671620" cy="515632"/>
          </a:xfrm>
          <a:solidFill>
            <a:schemeClr val="bg1">
              <a:alpha val="54000"/>
            </a:schemeClr>
          </a:solidFill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Head of PM, finance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6D7CEBE-50B8-4649-B7B3-12F0A067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508880"/>
            <a:ext cx="11328000" cy="799099"/>
          </a:xfrm>
        </p:spPr>
        <p:txBody>
          <a:bodyPr rtlCol="0"/>
          <a:lstStyle/>
          <a:p>
            <a:r>
              <a:rPr lang="en-US" dirty="0">
                <a:solidFill>
                  <a:schemeClr val="bg1"/>
                </a:solidFill>
              </a:rPr>
              <a:t>Management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Team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6" name="Номер слайда 65">
            <a:extLst>
              <a:ext uri="{FF2B5EF4-FFF2-40B4-BE49-F238E27FC236}">
                <a16:creationId xmlns:a16="http://schemas.microsoft.com/office/drawing/2014/main" id="{1AFD4C82-56D2-4CD7-98BF-E92893B7E6E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 rtlCol="0"/>
          <a:lstStyle/>
          <a:p>
            <a:pPr algn="ctr" rtl="0"/>
            <a:fld id="{B67B645E-C5E5-4727-B977-D372A0AA71D9}" type="slidenum">
              <a:rPr lang="ru-RU" smtClean="0"/>
              <a:pPr algn="ctr" rtl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53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511" y="0"/>
            <a:ext cx="9779566" cy="6371351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en-US" sz="7200" dirty="0"/>
              <a:t>Welcome </a:t>
            </a:r>
            <a:br>
              <a:rPr lang="en-US" sz="7200" dirty="0"/>
            </a:br>
            <a:r>
              <a:rPr lang="en-US" sz="7200" dirty="0"/>
              <a:t>to possible.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F278402B-CA7D-4F5B-B3FA-ED74AB3CF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r>
              <a:rPr lang="en-US" sz="2800" dirty="0"/>
              <a:t>Our Services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5972348" y="0"/>
            <a:ext cx="6219652" cy="6371350"/>
          </a:xfrm>
        </p:spPr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z="3600" dirty="0"/>
              <a:t>Business Process Management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r>
              <a:rPr lang="en-US" dirty="0"/>
              <a:t>Our customers can leverage the key differentiators of our BPM practice to achieve maximum business benefits in a short amount of time.</a:t>
            </a:r>
            <a:endParaRPr lang="ru-RU" sz="160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8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863696-F239-4547-9771-7092096BFA25}"/>
              </a:ext>
            </a:extLst>
          </p:cNvPr>
          <p:cNvSpPr txBox="1"/>
          <p:nvPr/>
        </p:nvSpPr>
        <p:spPr>
          <a:xfrm>
            <a:off x="638175" y="723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A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A3AB998C-6938-4938-A1E4-5765D355DC5E}"/>
              </a:ext>
            </a:extLst>
          </p:cNvPr>
          <p:cNvSpPr txBox="1">
            <a:spLocks/>
          </p:cNvSpPr>
          <p:nvPr/>
        </p:nvSpPr>
        <p:spPr>
          <a:xfrm>
            <a:off x="289125" y="1343025"/>
            <a:ext cx="5472000" cy="50283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A041B9B-34C9-4782-8853-07AAB03EF7F8}"/>
              </a:ext>
            </a:extLst>
          </p:cNvPr>
          <p:cNvSpPr txBox="1">
            <a:spLocks/>
          </p:cNvSpPr>
          <p:nvPr/>
        </p:nvSpPr>
        <p:spPr>
          <a:xfrm>
            <a:off x="347981" y="723900"/>
            <a:ext cx="5472000" cy="205736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MANAGEMENT</a:t>
            </a:r>
          </a:p>
          <a:p>
            <a:r>
              <a:rPr lang="en-US" dirty="0"/>
              <a:t>Business Process Architecture (BPA)</a:t>
            </a:r>
          </a:p>
          <a:p>
            <a:r>
              <a:rPr lang="en-US" dirty="0"/>
              <a:t>Business Process Improvement (BPI)</a:t>
            </a:r>
          </a:p>
          <a:p>
            <a:r>
              <a:rPr lang="en-US" dirty="0"/>
              <a:t>Business Process Reengineering (BPR)</a:t>
            </a:r>
          </a:p>
          <a:p>
            <a:r>
              <a:rPr lang="en-US" dirty="0"/>
              <a:t>Business Process Optimization (BPO)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1A723C03-35D2-4028-8AF0-7FBDF5470634}"/>
              </a:ext>
            </a:extLst>
          </p:cNvPr>
          <p:cNvSpPr txBox="1">
            <a:spLocks/>
          </p:cNvSpPr>
          <p:nvPr/>
        </p:nvSpPr>
        <p:spPr>
          <a:xfrm>
            <a:off x="347981" y="3400353"/>
            <a:ext cx="5472000" cy="205736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AUTOMATION</a:t>
            </a:r>
          </a:p>
          <a:p>
            <a:r>
              <a:rPr lang="en-US" dirty="0"/>
              <a:t>Robotic Process Automation (RPA)</a:t>
            </a:r>
          </a:p>
          <a:p>
            <a:r>
              <a:rPr lang="en-US" dirty="0"/>
              <a:t>BPM APPLICATIONS</a:t>
            </a:r>
          </a:p>
          <a:p>
            <a:r>
              <a:rPr lang="en-US" dirty="0"/>
              <a:t>Business Process Management Solutions (BPMS)</a:t>
            </a:r>
          </a:p>
          <a:p>
            <a:r>
              <a:rPr lang="en-US" dirty="0"/>
              <a:t>Enterprise Content Management (ECM)</a:t>
            </a:r>
          </a:p>
        </p:txBody>
      </p:sp>
    </p:spTree>
    <p:extLst>
      <p:ext uri="{BB962C8B-B14F-4D97-AF65-F5344CB8AC3E}">
        <p14:creationId xmlns:p14="http://schemas.microsoft.com/office/powerpoint/2010/main" val="193861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5E3CE9E-B03C-CB4B-A83A-D3265C7A05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2633594" y="0"/>
            <a:ext cx="9558406" cy="6371351"/>
          </a:xfrm>
          <a:solidFill>
            <a:schemeClr val="accent1">
              <a:lumMod val="20000"/>
              <a:lumOff val="80000"/>
              <a:alpha val="48000"/>
            </a:schemeClr>
          </a:solidFill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BBC16D-50BC-4B0D-9F6B-4B3E77A3BE57}"/>
              </a:ext>
            </a:extLst>
          </p:cNvPr>
          <p:cNvSpPr/>
          <p:nvPr/>
        </p:nvSpPr>
        <p:spPr>
          <a:xfrm>
            <a:off x="2633592" y="0"/>
            <a:ext cx="9558407" cy="6371351"/>
          </a:xfrm>
          <a:prstGeom prst="rect">
            <a:avLst/>
          </a:pr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2972F17A-D965-40B9-8ABB-C634072DBC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4902200" cy="2260591"/>
          </a:xfrm>
        </p:spPr>
        <p:txBody>
          <a:bodyPr rtlCol="0"/>
          <a:lstStyle/>
          <a:p>
            <a:r>
              <a:rPr lang="en-US" dirty="0"/>
              <a:t>Contentum BPM allows you to model, monitor and optimize executable business processes and improve company performance</a:t>
            </a:r>
            <a:endParaRPr lang="en-US" b="1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2156226"/>
            <a:ext cx="4903599" cy="1958400"/>
          </a:xfrm>
        </p:spPr>
        <p:txBody>
          <a:bodyPr rtlCol="0"/>
          <a:lstStyle/>
          <a:p>
            <a:r>
              <a:rPr lang="en-US" b="0" dirty="0"/>
              <a:t>CENTER ECM IS A BPMS SOFTWARE FACTORY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96F9BCAF-83D4-41D8-8D50-D2EA49354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000" y="6439820"/>
            <a:ext cx="5664000" cy="295062"/>
          </a:xfrm>
        </p:spPr>
        <p:txBody>
          <a:bodyPr/>
          <a:lstStyle/>
          <a:p>
            <a:r>
              <a:rPr lang="en-US" b="1" dirty="0"/>
              <a:t>Contentum - Full business process management lifecycle platform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1F9D4D-5B19-4C7F-8635-D7B1B6465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3" y="5588148"/>
            <a:ext cx="2143127" cy="414337"/>
          </a:xfrm>
          <a:prstGeom prst="rect">
            <a:avLst/>
          </a:prstGeom>
        </p:spPr>
      </p:pic>
      <p:sp>
        <p:nvSpPr>
          <p:cNvPr id="14" name="Нижний колонтитул 4">
            <a:extLst>
              <a:ext uri="{FF2B5EF4-FFF2-40B4-BE49-F238E27FC236}">
                <a16:creationId xmlns:a16="http://schemas.microsoft.com/office/drawing/2014/main" id="{04DE48C4-9EAF-4494-AEB3-A31D44BD7155}"/>
              </a:ext>
            </a:extLst>
          </p:cNvPr>
          <p:cNvSpPr txBox="1">
            <a:spLocks/>
          </p:cNvSpPr>
          <p:nvPr/>
        </p:nvSpPr>
        <p:spPr>
          <a:xfrm>
            <a:off x="6486525" y="6440740"/>
            <a:ext cx="2590799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hlinkClick r:id="rId5"/>
              </a:rPr>
              <a:t>www.e-contentum.com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558_TF16411250.potx" id="{A260DA37-CFC9-4D02-84AC-0507580D9156}" vid="{7B0E278F-2D2E-40C5-B449-266E5B0CACE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18FC-8412-44B9-9E82-D51F1F531141}">
  <ds:schemaRefs>
    <ds:schemaRef ds:uri="http://schemas.microsoft.com/sharepoint/v3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fb0879af-3eba-417a-a55a-ffe6dcd6ca77"/>
    <ds:schemaRef ds:uri="http://purl.org/dc/terms/"/>
    <ds:schemaRef ds:uri="http://purl.org/dc/dcmitype/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Яркая бизнес-презентация</Template>
  <TotalTime>0</TotalTime>
  <Words>674</Words>
  <Application>Microsoft Office PowerPoint</Application>
  <PresentationFormat>Широкоэкранный</PresentationFormat>
  <Paragraphs>116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Candara</vt:lpstr>
      <vt:lpstr>Corbel</vt:lpstr>
      <vt:lpstr>Times New Roman</vt:lpstr>
      <vt:lpstr>Тема Office</vt:lpstr>
      <vt:lpstr>Quality is not Only Our Standard,  It’s Also an Attitude</vt:lpstr>
      <vt:lpstr>About Us</vt:lpstr>
      <vt:lpstr>Our competencies</vt:lpstr>
      <vt:lpstr>Why CENTER ECM?</vt:lpstr>
      <vt:lpstr>Our clients</vt:lpstr>
      <vt:lpstr>Management  Team</vt:lpstr>
      <vt:lpstr>Welcome  to possible.</vt:lpstr>
      <vt:lpstr>Business Process Management</vt:lpstr>
      <vt:lpstr>CENTER ECM IS A BPMS SOFTWARE FACTORY</vt:lpstr>
      <vt:lpstr>Custom Software Development</vt:lpstr>
      <vt:lpstr>Technologies</vt:lpstr>
      <vt:lpstr>ECM CENTER IN THE WORLD</vt:lpstr>
      <vt:lpstr>Ready to work with us? Here is the best way to get started.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2019-10-06T07:49:47Z</dcterms:created>
  <dcterms:modified xsi:type="dcterms:W3CDTF">2019-10-07T19:03:51Z</dcterms:modified>
</cp:coreProperties>
</file>