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
  </p:notesMasterIdLst>
  <p:handoutMasterIdLst>
    <p:handoutMasterId r:id="rId16"/>
  </p:handoutMasterIdLst>
  <p:sldIdLst>
    <p:sldId id="282" r:id="rId2"/>
    <p:sldId id="259" r:id="rId3"/>
    <p:sldId id="274" r:id="rId4"/>
    <p:sldId id="261" r:id="rId5"/>
    <p:sldId id="266" r:id="rId6"/>
    <p:sldId id="277" r:id="rId7"/>
    <p:sldId id="263" r:id="rId8"/>
    <p:sldId id="262" r:id="rId9"/>
    <p:sldId id="264" r:id="rId10"/>
    <p:sldId id="265" r:id="rId11"/>
    <p:sldId id="283" r:id="rId12"/>
    <p:sldId id="279" r:id="rId13"/>
    <p:sldId id="278" r:id="rId14"/>
  </p:sldIdLst>
  <p:sldSz cx="12192000" cy="6858000"/>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Автор"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817E"/>
    <a:srgbClr val="211F1C"/>
    <a:srgbClr val="4D5357"/>
    <a:srgbClr val="292929"/>
    <a:srgbClr val="FFFFFF"/>
    <a:srgbClr val="38C1F2"/>
    <a:srgbClr val="34C0F2"/>
    <a:srgbClr val="2B2B2B"/>
    <a:srgbClr val="4F5559"/>
    <a:srgbClr val="1A1A1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660B408-B3CF-4A94-85FC-2B1E0A45F4A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78" autoAdjust="0"/>
    <p:restoredTop sz="94607" autoAdjust="0"/>
  </p:normalViewPr>
  <p:slideViewPr>
    <p:cSldViewPr snapToGrid="0">
      <p:cViewPr>
        <p:scale>
          <a:sx n="100" d="100"/>
          <a:sy n="100" d="100"/>
        </p:scale>
        <p:origin x="126" y="408"/>
      </p:cViewPr>
      <p:guideLst/>
    </p:cSldViewPr>
  </p:slideViewPr>
  <p:outlineViewPr>
    <p:cViewPr>
      <p:scale>
        <a:sx n="33" d="100"/>
        <a:sy n="33" d="100"/>
      </p:scale>
      <p:origin x="0" y="-21342"/>
    </p:cViewPr>
  </p:outlineViewPr>
  <p:notesTextViewPr>
    <p:cViewPr>
      <p:scale>
        <a:sx n="1" d="1"/>
        <a:sy n="1" d="1"/>
      </p:scale>
      <p:origin x="0" y="0"/>
    </p:cViewPr>
  </p:notesTextViewPr>
  <p:notesViewPr>
    <p:cSldViewPr snapToGrid="0">
      <p:cViewPr varScale="1">
        <p:scale>
          <a:sx n="89" d="100"/>
          <a:sy n="89" d="100"/>
        </p:scale>
        <p:origin x="3762"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E24F2345-EC98-4DA1-BEDE-E9556247556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a:p>
        </p:txBody>
      </p:sp>
      <p:sp>
        <p:nvSpPr>
          <p:cNvPr id="3" name="Дата 2">
            <a:extLst>
              <a:ext uri="{FF2B5EF4-FFF2-40B4-BE49-F238E27FC236}">
                <a16:creationId xmlns:a16="http://schemas.microsoft.com/office/drawing/2014/main" id="{CC33E638-B8D4-466B-AD53-47551EDA16C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207974A3-D9C6-4949-B3BB-4B2F87A55C8D}" type="datetime1">
              <a:rPr lang="ru-RU" smtClean="0"/>
              <a:t>06.10.2019</a:t>
            </a:fld>
            <a:endParaRPr lang="ru-RU"/>
          </a:p>
        </p:txBody>
      </p:sp>
      <p:sp>
        <p:nvSpPr>
          <p:cNvPr id="4" name="Нижний колонтитул 3">
            <a:extLst>
              <a:ext uri="{FF2B5EF4-FFF2-40B4-BE49-F238E27FC236}">
                <a16:creationId xmlns:a16="http://schemas.microsoft.com/office/drawing/2014/main" id="{C2889FA8-6777-4B9D-A1A9-C7DBF5FEA9B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a:p>
        </p:txBody>
      </p:sp>
      <p:sp>
        <p:nvSpPr>
          <p:cNvPr id="5" name="Номер слайда 4">
            <a:extLst>
              <a:ext uri="{FF2B5EF4-FFF2-40B4-BE49-F238E27FC236}">
                <a16:creationId xmlns:a16="http://schemas.microsoft.com/office/drawing/2014/main" id="{404C72C3-43D9-4379-9293-03F53C8488E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0A9E2DD4-2E30-4434-A427-2EC50491079F}" type="slidenum">
              <a:rPr lang="ru-RU" smtClean="0"/>
              <a:t>‹#›</a:t>
            </a:fld>
            <a:endParaRPr lang="ru-RU"/>
          </a:p>
        </p:txBody>
      </p:sp>
    </p:spTree>
    <p:extLst>
      <p:ext uri="{BB962C8B-B14F-4D97-AF65-F5344CB8AC3E}">
        <p14:creationId xmlns:p14="http://schemas.microsoft.com/office/powerpoint/2010/main" val="241037313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noProof="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484E6609-429A-4322-AD92-66C8B4AC72E5}" type="datetime1">
              <a:rPr lang="ru-RU" noProof="0" smtClean="0"/>
              <a:t>06.10.2019</a:t>
            </a:fld>
            <a:endParaRPr lang="ru-RU" noProof="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noProof="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noProof="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168375C1-7C5C-42A2-80F2-05631BB3764E}" type="slidenum">
              <a:rPr lang="ru-RU" noProof="0" smtClean="0"/>
              <a:t>‹#›</a:t>
            </a:fld>
            <a:endParaRPr lang="ru-RU" noProof="0"/>
          </a:p>
        </p:txBody>
      </p:sp>
    </p:spTree>
    <p:extLst>
      <p:ext uri="{BB962C8B-B14F-4D97-AF65-F5344CB8AC3E}">
        <p14:creationId xmlns:p14="http://schemas.microsoft.com/office/powerpoint/2010/main" val="357255459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5"/>
          </p:nvPr>
        </p:nvSpPr>
        <p:spPr/>
        <p:txBody>
          <a:bodyPr rtlCol="0"/>
          <a:lstStyle/>
          <a:p>
            <a:pPr rtl="0"/>
            <a:fld id="{168375C1-7C5C-42A2-80F2-05631BB3764E}" type="slidenum">
              <a:rPr lang="ru-RU" smtClean="0"/>
              <a:t>1</a:t>
            </a:fld>
            <a:endParaRPr lang="ru-RU"/>
          </a:p>
        </p:txBody>
      </p:sp>
    </p:spTree>
    <p:extLst>
      <p:ext uri="{BB962C8B-B14F-4D97-AF65-F5344CB8AC3E}">
        <p14:creationId xmlns:p14="http://schemas.microsoft.com/office/powerpoint/2010/main" val="3761741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5"/>
          </p:nvPr>
        </p:nvSpPr>
        <p:spPr/>
        <p:txBody>
          <a:bodyPr rtlCol="0"/>
          <a:lstStyle/>
          <a:p>
            <a:pPr rtl="0"/>
            <a:fld id="{168375C1-7C5C-42A2-80F2-05631BB3764E}" type="slidenum">
              <a:rPr lang="ru-RU" smtClean="0"/>
              <a:t>10</a:t>
            </a:fld>
            <a:endParaRPr lang="ru-RU"/>
          </a:p>
        </p:txBody>
      </p:sp>
    </p:spTree>
    <p:extLst>
      <p:ext uri="{BB962C8B-B14F-4D97-AF65-F5344CB8AC3E}">
        <p14:creationId xmlns:p14="http://schemas.microsoft.com/office/powerpoint/2010/main" val="20713689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5"/>
          </p:nvPr>
        </p:nvSpPr>
        <p:spPr/>
        <p:txBody>
          <a:bodyPr rtlCol="0"/>
          <a:lstStyle/>
          <a:p>
            <a:pPr rtl="0"/>
            <a:fld id="{168375C1-7C5C-42A2-80F2-05631BB3764E}" type="slidenum">
              <a:rPr lang="ru-RU" smtClean="0"/>
              <a:t>11</a:t>
            </a:fld>
            <a:endParaRPr lang="ru-RU"/>
          </a:p>
        </p:txBody>
      </p:sp>
    </p:spTree>
    <p:extLst>
      <p:ext uri="{BB962C8B-B14F-4D97-AF65-F5344CB8AC3E}">
        <p14:creationId xmlns:p14="http://schemas.microsoft.com/office/powerpoint/2010/main" val="33673864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5"/>
          </p:nvPr>
        </p:nvSpPr>
        <p:spPr/>
        <p:txBody>
          <a:bodyPr rtlCol="0"/>
          <a:lstStyle/>
          <a:p>
            <a:pPr rtl="0"/>
            <a:fld id="{168375C1-7C5C-42A2-80F2-05631BB3764E}" type="slidenum">
              <a:rPr lang="ru-RU" smtClean="0"/>
              <a:t>12</a:t>
            </a:fld>
            <a:endParaRPr lang="ru-RU"/>
          </a:p>
        </p:txBody>
      </p:sp>
    </p:spTree>
    <p:extLst>
      <p:ext uri="{BB962C8B-B14F-4D97-AF65-F5344CB8AC3E}">
        <p14:creationId xmlns:p14="http://schemas.microsoft.com/office/powerpoint/2010/main" val="30303740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5"/>
          </p:nvPr>
        </p:nvSpPr>
        <p:spPr/>
        <p:txBody>
          <a:bodyPr rtlCol="0"/>
          <a:lstStyle/>
          <a:p>
            <a:pPr rtl="0"/>
            <a:fld id="{168375C1-7C5C-42A2-80F2-05631BB3764E}" type="slidenum">
              <a:rPr lang="ru-RU" smtClean="0"/>
              <a:t>13</a:t>
            </a:fld>
            <a:endParaRPr lang="ru-RU"/>
          </a:p>
        </p:txBody>
      </p:sp>
    </p:spTree>
    <p:extLst>
      <p:ext uri="{BB962C8B-B14F-4D97-AF65-F5344CB8AC3E}">
        <p14:creationId xmlns:p14="http://schemas.microsoft.com/office/powerpoint/2010/main" val="2013438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5"/>
          </p:nvPr>
        </p:nvSpPr>
        <p:spPr/>
        <p:txBody>
          <a:bodyPr rtlCol="0"/>
          <a:lstStyle/>
          <a:p>
            <a:pPr rtl="0"/>
            <a:fld id="{168375C1-7C5C-42A2-80F2-05631BB3764E}" type="slidenum">
              <a:rPr lang="ru-RU" smtClean="0"/>
              <a:t>2</a:t>
            </a:fld>
            <a:endParaRPr lang="ru-RU"/>
          </a:p>
        </p:txBody>
      </p:sp>
    </p:spTree>
    <p:extLst>
      <p:ext uri="{BB962C8B-B14F-4D97-AF65-F5344CB8AC3E}">
        <p14:creationId xmlns:p14="http://schemas.microsoft.com/office/powerpoint/2010/main" val="273608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5"/>
          </p:nvPr>
        </p:nvSpPr>
        <p:spPr/>
        <p:txBody>
          <a:bodyPr rtlCol="0"/>
          <a:lstStyle/>
          <a:p>
            <a:pPr rtl="0"/>
            <a:fld id="{168375C1-7C5C-42A2-80F2-05631BB3764E}" type="slidenum">
              <a:rPr lang="ru-RU" smtClean="0"/>
              <a:t>3</a:t>
            </a:fld>
            <a:endParaRPr lang="ru-RU"/>
          </a:p>
        </p:txBody>
      </p:sp>
    </p:spTree>
    <p:extLst>
      <p:ext uri="{BB962C8B-B14F-4D97-AF65-F5344CB8AC3E}">
        <p14:creationId xmlns:p14="http://schemas.microsoft.com/office/powerpoint/2010/main" val="2683736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5"/>
          </p:nvPr>
        </p:nvSpPr>
        <p:spPr/>
        <p:txBody>
          <a:bodyPr rtlCol="0"/>
          <a:lstStyle/>
          <a:p>
            <a:pPr rtl="0"/>
            <a:fld id="{168375C1-7C5C-42A2-80F2-05631BB3764E}" type="slidenum">
              <a:rPr lang="ru-RU" smtClean="0"/>
              <a:t>4</a:t>
            </a:fld>
            <a:endParaRPr lang="ru-RU"/>
          </a:p>
        </p:txBody>
      </p:sp>
    </p:spTree>
    <p:extLst>
      <p:ext uri="{BB962C8B-B14F-4D97-AF65-F5344CB8AC3E}">
        <p14:creationId xmlns:p14="http://schemas.microsoft.com/office/powerpoint/2010/main" val="1450032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5"/>
          </p:nvPr>
        </p:nvSpPr>
        <p:spPr/>
        <p:txBody>
          <a:bodyPr rtlCol="0"/>
          <a:lstStyle/>
          <a:p>
            <a:pPr rtl="0"/>
            <a:fld id="{168375C1-7C5C-42A2-80F2-05631BB3764E}" type="slidenum">
              <a:rPr lang="ru-RU" smtClean="0"/>
              <a:t>5</a:t>
            </a:fld>
            <a:endParaRPr lang="ru-RU"/>
          </a:p>
        </p:txBody>
      </p:sp>
    </p:spTree>
    <p:extLst>
      <p:ext uri="{BB962C8B-B14F-4D97-AF65-F5344CB8AC3E}">
        <p14:creationId xmlns:p14="http://schemas.microsoft.com/office/powerpoint/2010/main" val="29774578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5"/>
          </p:nvPr>
        </p:nvSpPr>
        <p:spPr/>
        <p:txBody>
          <a:bodyPr rtlCol="0"/>
          <a:lstStyle/>
          <a:p>
            <a:pPr rtl="0"/>
            <a:fld id="{168375C1-7C5C-42A2-80F2-05631BB3764E}" type="slidenum">
              <a:rPr lang="ru-RU" smtClean="0"/>
              <a:t>6</a:t>
            </a:fld>
            <a:endParaRPr lang="ru-RU"/>
          </a:p>
        </p:txBody>
      </p:sp>
    </p:spTree>
    <p:extLst>
      <p:ext uri="{BB962C8B-B14F-4D97-AF65-F5344CB8AC3E}">
        <p14:creationId xmlns:p14="http://schemas.microsoft.com/office/powerpoint/2010/main" val="3242641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5"/>
          </p:nvPr>
        </p:nvSpPr>
        <p:spPr/>
        <p:txBody>
          <a:bodyPr rtlCol="0"/>
          <a:lstStyle/>
          <a:p>
            <a:pPr rtl="0"/>
            <a:fld id="{168375C1-7C5C-42A2-80F2-05631BB3764E}" type="slidenum">
              <a:rPr lang="ru-RU" smtClean="0"/>
              <a:t>7</a:t>
            </a:fld>
            <a:endParaRPr lang="ru-RU"/>
          </a:p>
        </p:txBody>
      </p:sp>
    </p:spTree>
    <p:extLst>
      <p:ext uri="{BB962C8B-B14F-4D97-AF65-F5344CB8AC3E}">
        <p14:creationId xmlns:p14="http://schemas.microsoft.com/office/powerpoint/2010/main" val="13333456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5"/>
          </p:nvPr>
        </p:nvSpPr>
        <p:spPr/>
        <p:txBody>
          <a:bodyPr rtlCol="0"/>
          <a:lstStyle/>
          <a:p>
            <a:pPr rtl="0"/>
            <a:fld id="{168375C1-7C5C-42A2-80F2-05631BB3764E}" type="slidenum">
              <a:rPr lang="ru-RU" smtClean="0"/>
              <a:t>8</a:t>
            </a:fld>
            <a:endParaRPr lang="ru-RU"/>
          </a:p>
        </p:txBody>
      </p:sp>
    </p:spTree>
    <p:extLst>
      <p:ext uri="{BB962C8B-B14F-4D97-AF65-F5344CB8AC3E}">
        <p14:creationId xmlns:p14="http://schemas.microsoft.com/office/powerpoint/2010/main" val="27796590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a:p>
        </p:txBody>
      </p:sp>
      <p:sp>
        <p:nvSpPr>
          <p:cNvPr id="4" name="Номер слайда 3"/>
          <p:cNvSpPr>
            <a:spLocks noGrp="1"/>
          </p:cNvSpPr>
          <p:nvPr>
            <p:ph type="sldNum" sz="quarter" idx="5"/>
          </p:nvPr>
        </p:nvSpPr>
        <p:spPr/>
        <p:txBody>
          <a:bodyPr rtlCol="0"/>
          <a:lstStyle/>
          <a:p>
            <a:pPr rtl="0"/>
            <a:fld id="{168375C1-7C5C-42A2-80F2-05631BB3764E}" type="slidenum">
              <a:rPr lang="ru-RU" smtClean="0"/>
              <a:t>9</a:t>
            </a:fld>
            <a:endParaRPr lang="ru-RU"/>
          </a:p>
        </p:txBody>
      </p:sp>
    </p:spTree>
    <p:extLst>
      <p:ext uri="{BB962C8B-B14F-4D97-AF65-F5344CB8AC3E}">
        <p14:creationId xmlns:p14="http://schemas.microsoft.com/office/powerpoint/2010/main" val="3753772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Титульный слайд с изображением">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10" name="Рисунок 9">
            <a:extLst>
              <a:ext uri="{FF2B5EF4-FFF2-40B4-BE49-F238E27FC236}">
                <a16:creationId xmlns:a16="http://schemas.microsoft.com/office/drawing/2014/main" id="{16977C32-6781-4E43-B083-CC319C1A2BE1}"/>
              </a:ext>
            </a:extLst>
          </p:cNvPr>
          <p:cNvSpPr>
            <a:spLocks noGrp="1"/>
          </p:cNvSpPr>
          <p:nvPr>
            <p:ph type="pic" sz="quarter" idx="10" hasCustomPrompt="1"/>
          </p:nvPr>
        </p:nvSpPr>
        <p:spPr>
          <a:xfrm>
            <a:off x="0" y="0"/>
            <a:ext cx="12192000" cy="6786563"/>
          </a:xfrm>
          <a:solidFill>
            <a:schemeClr val="tx1">
              <a:lumMod val="75000"/>
              <a:lumOff val="25000"/>
            </a:schemeClr>
          </a:solidFill>
        </p:spPr>
        <p:txBody>
          <a:bodyPr rIns="1044000" rtlCol="0" anchor="ctr"/>
          <a:lstStyle>
            <a:lvl1pPr marL="0" indent="0" algn="r">
              <a:buNone/>
              <a:defRPr sz="1100" i="1">
                <a:solidFill>
                  <a:schemeClr val="bg1">
                    <a:lumMod val="95000"/>
                  </a:schemeClr>
                </a:solidFill>
                <a:latin typeface="Times New Roman" panose="02020603050405020304" pitchFamily="18" charset="0"/>
                <a:cs typeface="Times New Roman" panose="02020603050405020304" pitchFamily="18" charset="0"/>
              </a:defRPr>
            </a:lvl1pPr>
          </a:lstStyle>
          <a:p>
            <a:pPr rtl="0"/>
            <a:r>
              <a:rPr lang="ru-RU" noProof="0"/>
              <a:t>Вставьте или перетащите свое фото </a:t>
            </a:r>
          </a:p>
        </p:txBody>
      </p:sp>
      <p:sp>
        <p:nvSpPr>
          <p:cNvPr id="13" name="Прямоугольник 12">
            <a:extLst>
              <a:ext uri="{FF2B5EF4-FFF2-40B4-BE49-F238E27FC236}">
                <a16:creationId xmlns:a16="http://schemas.microsoft.com/office/drawing/2014/main" id="{DC433A2F-8949-4AAC-AE96-175254493AF4}"/>
              </a:ext>
            </a:extLst>
          </p:cNvPr>
          <p:cNvSpPr/>
          <p:nvPr userDrawn="1"/>
        </p:nvSpPr>
        <p:spPr>
          <a:xfrm>
            <a:off x="0" y="0"/>
            <a:ext cx="6336000" cy="6786563"/>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2" name="Заголовок 1">
            <a:extLst>
              <a:ext uri="{FF2B5EF4-FFF2-40B4-BE49-F238E27FC236}">
                <a16:creationId xmlns:a16="http://schemas.microsoft.com/office/drawing/2014/main" id="{6745B1DD-2DBA-49BF-BF09-5B70713A4CDC}"/>
              </a:ext>
            </a:extLst>
          </p:cNvPr>
          <p:cNvSpPr>
            <a:spLocks noGrp="1"/>
          </p:cNvSpPr>
          <p:nvPr>
            <p:ph type="ctrTitle"/>
          </p:nvPr>
        </p:nvSpPr>
        <p:spPr>
          <a:xfrm>
            <a:off x="432000" y="2377000"/>
            <a:ext cx="5472000" cy="2387600"/>
          </a:xfrm>
        </p:spPr>
        <p:txBody>
          <a:bodyPr rtlCol="0" anchor="b"/>
          <a:lstStyle>
            <a:lvl1pPr algn="l">
              <a:defRPr sz="4200" spc="-300">
                <a:solidFill>
                  <a:schemeClr val="bg1"/>
                </a:solidFill>
              </a:defRPr>
            </a:lvl1pPr>
          </a:lstStyle>
          <a:p>
            <a:pPr rtl="0"/>
            <a:r>
              <a:rPr lang="ru-RU" noProof="0"/>
              <a:t>Образец заголовка</a:t>
            </a:r>
          </a:p>
        </p:txBody>
      </p:sp>
      <p:sp>
        <p:nvSpPr>
          <p:cNvPr id="3" name="Подзаголовок 2">
            <a:extLst>
              <a:ext uri="{FF2B5EF4-FFF2-40B4-BE49-F238E27FC236}">
                <a16:creationId xmlns:a16="http://schemas.microsoft.com/office/drawing/2014/main" id="{C7A60831-AA5D-4359-AACC-37D7271F2BF9}"/>
              </a:ext>
            </a:extLst>
          </p:cNvPr>
          <p:cNvSpPr>
            <a:spLocks noGrp="1"/>
          </p:cNvSpPr>
          <p:nvPr>
            <p:ph type="subTitle" idx="1"/>
          </p:nvPr>
        </p:nvSpPr>
        <p:spPr>
          <a:xfrm>
            <a:off x="432000" y="4962525"/>
            <a:ext cx="5472000" cy="1219200"/>
          </a:xfrm>
        </p:spPr>
        <p:txBody>
          <a:bodyPr rtlCol="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a:t>Образец подзаголовка</a:t>
            </a:r>
          </a:p>
        </p:txBody>
      </p:sp>
      <p:sp>
        <p:nvSpPr>
          <p:cNvPr id="6" name="Прямоугольник 5">
            <a:extLst>
              <a:ext uri="{FF2B5EF4-FFF2-40B4-BE49-F238E27FC236}">
                <a16:creationId xmlns:a16="http://schemas.microsoft.com/office/drawing/2014/main" id="{EA8EA9D3-63E1-4170-B9FF-2F1AF08CCA45}"/>
              </a:ext>
            </a:extLst>
          </p:cNvPr>
          <p:cNvSpPr/>
          <p:nvPr userDrawn="1"/>
        </p:nvSpPr>
        <p:spPr>
          <a:xfrm>
            <a:off x="-1" y="6786563"/>
            <a:ext cx="11771999" cy="71437"/>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7" name="Прямоугольник 6">
            <a:extLst>
              <a:ext uri="{FF2B5EF4-FFF2-40B4-BE49-F238E27FC236}">
                <a16:creationId xmlns:a16="http://schemas.microsoft.com/office/drawing/2014/main" id="{B6AE9C85-4EEF-40CA-AA18-4DC9F703F4FD}"/>
              </a:ext>
            </a:extLst>
          </p:cNvPr>
          <p:cNvSpPr/>
          <p:nvPr userDrawn="1"/>
        </p:nvSpPr>
        <p:spPr>
          <a:xfrm>
            <a:off x="11771999" y="6786563"/>
            <a:ext cx="420000" cy="714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Tree>
    <p:extLst>
      <p:ext uri="{BB962C8B-B14F-4D97-AF65-F5344CB8AC3E}">
        <p14:creationId xmlns:p14="http://schemas.microsoft.com/office/powerpoint/2010/main" val="29377000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Большие числа, вариант 1">
    <p:spTree>
      <p:nvGrpSpPr>
        <p:cNvPr id="1" name=""/>
        <p:cNvGrpSpPr/>
        <p:nvPr/>
      </p:nvGrpSpPr>
      <p:grpSpPr>
        <a:xfrm>
          <a:off x="0" y="0"/>
          <a:ext cx="0" cy="0"/>
          <a:chOff x="0" y="0"/>
          <a:chExt cx="0" cy="0"/>
        </a:xfrm>
      </p:grpSpPr>
      <p:sp>
        <p:nvSpPr>
          <p:cNvPr id="14" name="Объект 2">
            <a:extLst>
              <a:ext uri="{FF2B5EF4-FFF2-40B4-BE49-F238E27FC236}">
                <a16:creationId xmlns:a16="http://schemas.microsoft.com/office/drawing/2014/main" id="{C4908609-0EC4-4718-AC46-A50BB2DA333E}"/>
              </a:ext>
            </a:extLst>
          </p:cNvPr>
          <p:cNvSpPr>
            <a:spLocks noGrp="1"/>
          </p:cNvSpPr>
          <p:nvPr>
            <p:ph sz="half" idx="29"/>
          </p:nvPr>
        </p:nvSpPr>
        <p:spPr>
          <a:xfrm>
            <a:off x="1790100" y="2701131"/>
            <a:ext cx="4113900" cy="2828138"/>
          </a:xfrm>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15" name="Объект 3">
            <a:extLst>
              <a:ext uri="{FF2B5EF4-FFF2-40B4-BE49-F238E27FC236}">
                <a16:creationId xmlns:a16="http://schemas.microsoft.com/office/drawing/2014/main" id="{C61EBC7C-80CF-489F-86B3-5894908189E4}"/>
              </a:ext>
            </a:extLst>
          </p:cNvPr>
          <p:cNvSpPr>
            <a:spLocks noGrp="1"/>
          </p:cNvSpPr>
          <p:nvPr>
            <p:ph sz="half" idx="2"/>
          </p:nvPr>
        </p:nvSpPr>
        <p:spPr>
          <a:xfrm>
            <a:off x="7658100" y="2701131"/>
            <a:ext cx="4113900" cy="2828138"/>
          </a:xfrm>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2" name="Заголовок 1">
            <a:extLst>
              <a:ext uri="{FF2B5EF4-FFF2-40B4-BE49-F238E27FC236}">
                <a16:creationId xmlns:a16="http://schemas.microsoft.com/office/drawing/2014/main" id="{E8A85E10-5A18-4C86-8310-FA9CF8DF8AB5}"/>
              </a:ext>
            </a:extLst>
          </p:cNvPr>
          <p:cNvSpPr>
            <a:spLocks noGrp="1"/>
          </p:cNvSpPr>
          <p:nvPr>
            <p:ph type="title"/>
          </p:nvPr>
        </p:nvSpPr>
        <p:spPr/>
        <p:txBody>
          <a:bodyPr rtlCol="0"/>
          <a:lstStyle/>
          <a:p>
            <a:pPr rtl="0"/>
            <a:r>
              <a:rPr lang="ru-RU" noProof="0"/>
              <a:t>Образец заголовка</a:t>
            </a:r>
          </a:p>
        </p:txBody>
      </p:sp>
      <p:sp>
        <p:nvSpPr>
          <p:cNvPr id="7" name="Нижний колонтитул 6">
            <a:extLst>
              <a:ext uri="{FF2B5EF4-FFF2-40B4-BE49-F238E27FC236}">
                <a16:creationId xmlns:a16="http://schemas.microsoft.com/office/drawing/2014/main" id="{D2E533DB-3399-4A25-BB80-899E9CC78DB1}"/>
              </a:ext>
            </a:extLst>
          </p:cNvPr>
          <p:cNvSpPr>
            <a:spLocks noGrp="1"/>
          </p:cNvSpPr>
          <p:nvPr>
            <p:ph type="ftr" sz="quarter" idx="10"/>
          </p:nvPr>
        </p:nvSpPr>
        <p:spPr/>
        <p:txBody>
          <a:bodyPr rtlCol="0"/>
          <a:lstStyle/>
          <a:p>
            <a:pPr rtl="0"/>
            <a:r>
              <a:rPr lang="ru-RU" noProof="0"/>
              <a:t>Добавить нижний колонтитул</a:t>
            </a:r>
          </a:p>
        </p:txBody>
      </p:sp>
      <p:sp>
        <p:nvSpPr>
          <p:cNvPr id="8" name="Номер слайда 7">
            <a:extLst>
              <a:ext uri="{FF2B5EF4-FFF2-40B4-BE49-F238E27FC236}">
                <a16:creationId xmlns:a16="http://schemas.microsoft.com/office/drawing/2014/main" id="{19A57786-309B-4137-8B30-4011FC0D4FCB}"/>
              </a:ext>
            </a:extLst>
          </p:cNvPr>
          <p:cNvSpPr>
            <a:spLocks noGrp="1"/>
          </p:cNvSpPr>
          <p:nvPr>
            <p:ph type="sldNum" sz="quarter" idx="11"/>
          </p:nvPr>
        </p:nvSpPr>
        <p:spPr/>
        <p:txBody>
          <a:bodyPr rtlCol="0"/>
          <a:lstStyle/>
          <a:p>
            <a:pPr rtl="0"/>
            <a:fld id="{4B73C415-D670-4716-A5EC-CC4D52CA2BAC}" type="slidenum">
              <a:rPr lang="ru-RU" noProof="0" smtClean="0"/>
              <a:pPr/>
              <a:t>‹#›</a:t>
            </a:fld>
            <a:endParaRPr lang="ru-RU" noProof="0"/>
          </a:p>
        </p:txBody>
      </p:sp>
      <p:sp>
        <p:nvSpPr>
          <p:cNvPr id="11" name="Текст 3">
            <a:extLst>
              <a:ext uri="{FF2B5EF4-FFF2-40B4-BE49-F238E27FC236}">
                <a16:creationId xmlns:a16="http://schemas.microsoft.com/office/drawing/2014/main" id="{CF5069B8-93E6-456E-B02B-1FD5F3B8D72A}"/>
              </a:ext>
            </a:extLst>
          </p:cNvPr>
          <p:cNvSpPr>
            <a:spLocks noGrp="1"/>
          </p:cNvSpPr>
          <p:nvPr>
            <p:ph type="body" sz="quarter" idx="27" hasCustomPrompt="1"/>
          </p:nvPr>
        </p:nvSpPr>
        <p:spPr>
          <a:xfrm>
            <a:off x="1793079" y="1728000"/>
            <a:ext cx="4122920" cy="735800"/>
          </a:xfrm>
          <a:noFill/>
        </p:spPr>
        <p:txBody>
          <a:bodyPr rtlCol="0" anchor="t"/>
          <a:lstStyle>
            <a:lvl1pPr marL="0" indent="0" algn="l">
              <a:buNone/>
              <a:defRPr sz="5400">
                <a:solidFill>
                  <a:schemeClr val="accent1"/>
                </a:solidFill>
                <a:latin typeface="+mj-lt"/>
              </a:defRPr>
            </a:lvl1pPr>
            <a:lvl2pPr marL="266700" indent="0">
              <a:buNone/>
              <a:defRPr/>
            </a:lvl2pPr>
            <a:lvl3pPr marL="542925" indent="0">
              <a:buNone/>
              <a:defRPr/>
            </a:lvl3pPr>
            <a:lvl4pPr marL="809625" indent="0">
              <a:buNone/>
              <a:defRPr/>
            </a:lvl4pPr>
            <a:lvl5pPr marL="1076325" indent="0">
              <a:buNone/>
              <a:defRPr/>
            </a:lvl5pPr>
          </a:lstStyle>
          <a:p>
            <a:pPr lvl="0" rtl="0"/>
            <a:r>
              <a:rPr lang="ru-RU" noProof="0"/>
              <a:t>1</a:t>
            </a:r>
          </a:p>
        </p:txBody>
      </p:sp>
      <p:sp>
        <p:nvSpPr>
          <p:cNvPr id="5" name="Текст 4">
            <a:extLst>
              <a:ext uri="{FF2B5EF4-FFF2-40B4-BE49-F238E27FC236}">
                <a16:creationId xmlns:a16="http://schemas.microsoft.com/office/drawing/2014/main" id="{867F0EAC-0FF4-447C-8EE4-2B107165DF3F}"/>
              </a:ext>
            </a:extLst>
          </p:cNvPr>
          <p:cNvSpPr>
            <a:spLocks noGrp="1"/>
          </p:cNvSpPr>
          <p:nvPr>
            <p:ph type="body" sz="quarter" idx="30" hasCustomPrompt="1"/>
          </p:nvPr>
        </p:nvSpPr>
        <p:spPr>
          <a:xfrm>
            <a:off x="7655762" y="1722438"/>
            <a:ext cx="4104437" cy="735749"/>
          </a:xfrm>
        </p:spPr>
        <p:txBody>
          <a:bodyPr rtlCol="0" anchor="t"/>
          <a:lstStyle>
            <a:lvl1pPr marL="0" indent="0">
              <a:buNone/>
              <a:defRPr sz="5400">
                <a:solidFill>
                  <a:schemeClr val="accent4"/>
                </a:solidFill>
                <a:latin typeface="+mj-lt"/>
              </a:defRPr>
            </a:lvl1pPr>
          </a:lstStyle>
          <a:p>
            <a:pPr lvl="0" rtl="0"/>
            <a:r>
              <a:rPr lang="ru-RU" noProof="0"/>
              <a:t>2</a:t>
            </a:r>
          </a:p>
        </p:txBody>
      </p:sp>
      <p:sp>
        <p:nvSpPr>
          <p:cNvPr id="16" name="Текст 5">
            <a:extLst>
              <a:ext uri="{FF2B5EF4-FFF2-40B4-BE49-F238E27FC236}">
                <a16:creationId xmlns:a16="http://schemas.microsoft.com/office/drawing/2014/main" id="{DED90C13-8D49-4652-B68A-A0B5084BB4DB}"/>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ru-RU" noProof="0"/>
              <a:t>Подзаголовок</a:t>
            </a:r>
          </a:p>
        </p:txBody>
      </p:sp>
    </p:spTree>
    <p:extLst>
      <p:ext uri="{BB962C8B-B14F-4D97-AF65-F5344CB8AC3E}">
        <p14:creationId xmlns:p14="http://schemas.microsoft.com/office/powerpoint/2010/main" val="4175959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Большие числа, вариант 2">
    <p:spTree>
      <p:nvGrpSpPr>
        <p:cNvPr id="1" name=""/>
        <p:cNvGrpSpPr/>
        <p:nvPr/>
      </p:nvGrpSpPr>
      <p:grpSpPr>
        <a:xfrm>
          <a:off x="0" y="0"/>
          <a:ext cx="0" cy="0"/>
          <a:chOff x="0" y="0"/>
          <a:chExt cx="0" cy="0"/>
        </a:xfrm>
      </p:grpSpPr>
      <p:sp>
        <p:nvSpPr>
          <p:cNvPr id="11" name="Текст 3">
            <a:extLst>
              <a:ext uri="{FF2B5EF4-FFF2-40B4-BE49-F238E27FC236}">
                <a16:creationId xmlns:a16="http://schemas.microsoft.com/office/drawing/2014/main" id="{CF5069B8-93E6-456E-B02B-1FD5F3B8D72A}"/>
              </a:ext>
            </a:extLst>
          </p:cNvPr>
          <p:cNvSpPr>
            <a:spLocks noGrp="1"/>
          </p:cNvSpPr>
          <p:nvPr>
            <p:ph type="body" sz="quarter" idx="27" hasCustomPrompt="1"/>
          </p:nvPr>
        </p:nvSpPr>
        <p:spPr>
          <a:xfrm>
            <a:off x="890706" y="1593150"/>
            <a:ext cx="4348065" cy="4348065"/>
          </a:xfrm>
          <a:prstGeom prst="ellipse">
            <a:avLst/>
          </a:prstGeom>
          <a:solidFill>
            <a:schemeClr val="tx1">
              <a:alpha val="10000"/>
            </a:schemeClr>
          </a:solidFill>
        </p:spPr>
        <p:txBody>
          <a:bodyPr rtlCol="0" anchor="ctr"/>
          <a:lstStyle>
            <a:lvl1pPr marL="0" indent="0" algn="ctr">
              <a:buNone/>
              <a:defRPr sz="1800">
                <a:solidFill>
                  <a:schemeClr val="tx1">
                    <a:lumMod val="75000"/>
                    <a:lumOff val="25000"/>
                  </a:schemeClr>
                </a:solidFill>
                <a:latin typeface="+mn-lt"/>
              </a:defRPr>
            </a:lvl1pPr>
            <a:lvl2pPr marL="266700" indent="0">
              <a:buNone/>
              <a:defRPr/>
            </a:lvl2pPr>
            <a:lvl3pPr marL="542925" indent="0">
              <a:buNone/>
              <a:defRPr/>
            </a:lvl3pPr>
            <a:lvl4pPr marL="809625" indent="0">
              <a:buNone/>
              <a:defRPr/>
            </a:lvl4pPr>
            <a:lvl5pPr marL="1076325" indent="0">
              <a:buNone/>
              <a:defRPr/>
            </a:lvl5pPr>
          </a:lstStyle>
          <a:p>
            <a:pPr lvl="0" rtl="0"/>
            <a:r>
              <a:rPr lang="ru-RU" noProof="0"/>
              <a:t>Название раздела</a:t>
            </a:r>
          </a:p>
        </p:txBody>
      </p:sp>
      <p:sp>
        <p:nvSpPr>
          <p:cNvPr id="12" name="Текст 9">
            <a:extLst>
              <a:ext uri="{FF2B5EF4-FFF2-40B4-BE49-F238E27FC236}">
                <a16:creationId xmlns:a16="http://schemas.microsoft.com/office/drawing/2014/main" id="{C15F42E2-EE95-4479-80E9-94A75E9D6E98}"/>
              </a:ext>
            </a:extLst>
          </p:cNvPr>
          <p:cNvSpPr>
            <a:spLocks noGrp="1"/>
          </p:cNvSpPr>
          <p:nvPr>
            <p:ph type="body" sz="quarter" idx="28" hasCustomPrompt="1"/>
          </p:nvPr>
        </p:nvSpPr>
        <p:spPr>
          <a:xfrm>
            <a:off x="4739330" y="1767887"/>
            <a:ext cx="3998591" cy="3998591"/>
          </a:xfrm>
          <a:prstGeom prst="ellipse">
            <a:avLst/>
          </a:prstGeom>
          <a:solidFill>
            <a:schemeClr val="tx1">
              <a:alpha val="10000"/>
            </a:schemeClr>
          </a:solidFill>
        </p:spPr>
        <p:txBody>
          <a:bodyPr vert="horz" lIns="0" tIns="0" rIns="0" bIns="0" rtlCol="0" anchor="ctr">
            <a:noAutofit/>
          </a:bodyPr>
          <a:lstStyle>
            <a:lvl1pPr marL="0" indent="0" algn="ctr">
              <a:buNone/>
              <a:defRPr lang="en-ZA" sz="1800" dirty="0">
                <a:solidFill>
                  <a:schemeClr val="tx1">
                    <a:lumMod val="75000"/>
                    <a:lumOff val="25000"/>
                  </a:schemeClr>
                </a:solidFill>
              </a:defRPr>
            </a:lvl1pPr>
          </a:lstStyle>
          <a:p>
            <a:pPr marL="266700" lvl="0" indent="-266700" algn="ctr" rtl="0"/>
            <a:r>
              <a:rPr lang="ru-RU" noProof="0"/>
              <a:t>Заголовок раздела</a:t>
            </a:r>
          </a:p>
        </p:txBody>
      </p:sp>
      <p:sp>
        <p:nvSpPr>
          <p:cNvPr id="9" name="Текст 9">
            <a:extLst>
              <a:ext uri="{FF2B5EF4-FFF2-40B4-BE49-F238E27FC236}">
                <a16:creationId xmlns:a16="http://schemas.microsoft.com/office/drawing/2014/main" id="{4059823C-F505-4D2A-854E-5144BD58A767}"/>
              </a:ext>
            </a:extLst>
          </p:cNvPr>
          <p:cNvSpPr>
            <a:spLocks noGrp="1"/>
          </p:cNvSpPr>
          <p:nvPr>
            <p:ph type="body" sz="quarter" idx="29" hasCustomPrompt="1"/>
          </p:nvPr>
        </p:nvSpPr>
        <p:spPr>
          <a:xfrm>
            <a:off x="8238481" y="2207063"/>
            <a:ext cx="3120238" cy="3120238"/>
          </a:xfrm>
          <a:prstGeom prst="ellipse">
            <a:avLst/>
          </a:prstGeom>
          <a:solidFill>
            <a:schemeClr val="tx1">
              <a:alpha val="10000"/>
            </a:schemeClr>
          </a:solidFill>
        </p:spPr>
        <p:txBody>
          <a:bodyPr vert="horz" lIns="0" tIns="0" rIns="0" bIns="0" rtlCol="0" anchor="ctr">
            <a:noAutofit/>
          </a:bodyPr>
          <a:lstStyle>
            <a:lvl1pPr marL="0" indent="0" algn="ctr">
              <a:buNone/>
              <a:defRPr lang="en-ZA" sz="1800" dirty="0">
                <a:solidFill>
                  <a:schemeClr val="tx1">
                    <a:lumMod val="75000"/>
                    <a:lumOff val="25000"/>
                  </a:schemeClr>
                </a:solidFill>
              </a:defRPr>
            </a:lvl1pPr>
          </a:lstStyle>
          <a:p>
            <a:pPr marL="266700" lvl="0" indent="-266700" algn="ctr" rtl="0"/>
            <a:r>
              <a:rPr lang="ru-RU" noProof="0"/>
              <a:t>Заголовок раздела</a:t>
            </a:r>
          </a:p>
        </p:txBody>
      </p:sp>
      <p:sp>
        <p:nvSpPr>
          <p:cNvPr id="2" name="Заголовок 1">
            <a:extLst>
              <a:ext uri="{FF2B5EF4-FFF2-40B4-BE49-F238E27FC236}">
                <a16:creationId xmlns:a16="http://schemas.microsoft.com/office/drawing/2014/main" id="{E8A85E10-5A18-4C86-8310-FA9CF8DF8AB5}"/>
              </a:ext>
            </a:extLst>
          </p:cNvPr>
          <p:cNvSpPr>
            <a:spLocks noGrp="1"/>
          </p:cNvSpPr>
          <p:nvPr>
            <p:ph type="title"/>
          </p:nvPr>
        </p:nvSpPr>
        <p:spPr/>
        <p:txBody>
          <a:bodyPr rtlCol="0"/>
          <a:lstStyle/>
          <a:p>
            <a:pPr rtl="0"/>
            <a:r>
              <a:rPr lang="ru-RU" noProof="0"/>
              <a:t>Образец заголовка</a:t>
            </a:r>
          </a:p>
        </p:txBody>
      </p:sp>
      <p:sp>
        <p:nvSpPr>
          <p:cNvPr id="7" name="Нижний колонтитул 6">
            <a:extLst>
              <a:ext uri="{FF2B5EF4-FFF2-40B4-BE49-F238E27FC236}">
                <a16:creationId xmlns:a16="http://schemas.microsoft.com/office/drawing/2014/main" id="{D2E533DB-3399-4A25-BB80-899E9CC78DB1}"/>
              </a:ext>
            </a:extLst>
          </p:cNvPr>
          <p:cNvSpPr>
            <a:spLocks noGrp="1"/>
          </p:cNvSpPr>
          <p:nvPr>
            <p:ph type="ftr" sz="quarter" idx="10"/>
          </p:nvPr>
        </p:nvSpPr>
        <p:spPr/>
        <p:txBody>
          <a:bodyPr rtlCol="0"/>
          <a:lstStyle/>
          <a:p>
            <a:pPr rtl="0"/>
            <a:r>
              <a:rPr lang="ru-RU" noProof="0"/>
              <a:t>Добавить нижний колонтитул</a:t>
            </a:r>
          </a:p>
        </p:txBody>
      </p:sp>
      <p:sp>
        <p:nvSpPr>
          <p:cNvPr id="8" name="Номер слайда 7">
            <a:extLst>
              <a:ext uri="{FF2B5EF4-FFF2-40B4-BE49-F238E27FC236}">
                <a16:creationId xmlns:a16="http://schemas.microsoft.com/office/drawing/2014/main" id="{19A57786-309B-4137-8B30-4011FC0D4FCB}"/>
              </a:ext>
            </a:extLst>
          </p:cNvPr>
          <p:cNvSpPr>
            <a:spLocks noGrp="1"/>
          </p:cNvSpPr>
          <p:nvPr>
            <p:ph type="sldNum" sz="quarter" idx="11"/>
          </p:nvPr>
        </p:nvSpPr>
        <p:spPr/>
        <p:txBody>
          <a:bodyPr rtlCol="0"/>
          <a:lstStyle/>
          <a:p>
            <a:pPr rtl="0"/>
            <a:fld id="{4B73C415-D670-4716-A5EC-CC4D52CA2BAC}" type="slidenum">
              <a:rPr lang="ru-RU" noProof="0" smtClean="0"/>
              <a:pPr/>
              <a:t>‹#›</a:t>
            </a:fld>
            <a:endParaRPr lang="ru-RU" noProof="0"/>
          </a:p>
        </p:txBody>
      </p:sp>
      <p:sp>
        <p:nvSpPr>
          <p:cNvPr id="10" name="Текст 3">
            <a:extLst>
              <a:ext uri="{FF2B5EF4-FFF2-40B4-BE49-F238E27FC236}">
                <a16:creationId xmlns:a16="http://schemas.microsoft.com/office/drawing/2014/main" id="{B30FA196-A035-4908-BA51-B769293255A9}"/>
              </a:ext>
            </a:extLst>
          </p:cNvPr>
          <p:cNvSpPr>
            <a:spLocks noGrp="1"/>
          </p:cNvSpPr>
          <p:nvPr>
            <p:ph type="body" sz="quarter" idx="30" hasCustomPrompt="1"/>
          </p:nvPr>
        </p:nvSpPr>
        <p:spPr>
          <a:xfrm>
            <a:off x="1658929" y="2205688"/>
            <a:ext cx="2811618" cy="1440000"/>
          </a:xfrm>
          <a:prstGeom prst="rect">
            <a:avLst/>
          </a:prstGeom>
          <a:noFill/>
        </p:spPr>
        <p:txBody>
          <a:bodyPr rtlCol="0" anchor="b"/>
          <a:lstStyle>
            <a:lvl1pPr marL="0" indent="0" algn="ctr">
              <a:spcBef>
                <a:spcPts val="0"/>
              </a:spcBef>
              <a:spcAft>
                <a:spcPts val="0"/>
              </a:spcAft>
              <a:buNone/>
              <a:defRPr sz="6600">
                <a:solidFill>
                  <a:schemeClr val="tx1">
                    <a:lumMod val="75000"/>
                    <a:lumOff val="25000"/>
                  </a:schemeClr>
                </a:solidFill>
                <a:latin typeface="+mj-lt"/>
              </a:defRPr>
            </a:lvl1pPr>
            <a:lvl2pPr marL="266700" indent="0">
              <a:buNone/>
              <a:defRPr/>
            </a:lvl2pPr>
            <a:lvl3pPr marL="542925" indent="0">
              <a:buNone/>
              <a:defRPr/>
            </a:lvl3pPr>
            <a:lvl4pPr marL="809625" indent="0">
              <a:buNone/>
              <a:defRPr/>
            </a:lvl4pPr>
            <a:lvl5pPr marL="1076325" indent="0">
              <a:buNone/>
              <a:defRPr/>
            </a:lvl5pPr>
          </a:lstStyle>
          <a:p>
            <a:pPr lvl="0" rtl="0"/>
            <a:r>
              <a:rPr lang="ru-RU" noProof="0"/>
              <a:t>1</a:t>
            </a:r>
          </a:p>
        </p:txBody>
      </p:sp>
      <p:sp>
        <p:nvSpPr>
          <p:cNvPr id="13" name="Текст 9">
            <a:extLst>
              <a:ext uri="{FF2B5EF4-FFF2-40B4-BE49-F238E27FC236}">
                <a16:creationId xmlns:a16="http://schemas.microsoft.com/office/drawing/2014/main" id="{38F1EEC3-A74E-4124-95F3-D8A27EA3DDFC}"/>
              </a:ext>
            </a:extLst>
          </p:cNvPr>
          <p:cNvSpPr>
            <a:spLocks noGrp="1"/>
          </p:cNvSpPr>
          <p:nvPr>
            <p:ph type="body" sz="quarter" idx="31" hasCustomPrompt="1"/>
          </p:nvPr>
        </p:nvSpPr>
        <p:spPr>
          <a:xfrm>
            <a:off x="5332816" y="2205688"/>
            <a:ext cx="2811618" cy="1440000"/>
          </a:xfrm>
          <a:prstGeom prst="rect">
            <a:avLst/>
          </a:prstGeom>
          <a:noFill/>
        </p:spPr>
        <p:txBody>
          <a:bodyPr vert="horz" lIns="0" tIns="0" rIns="0" bIns="0" rtlCol="0" anchor="b">
            <a:noAutofit/>
          </a:bodyPr>
          <a:lstStyle>
            <a:lvl1pPr marL="0" indent="0" algn="ctr">
              <a:spcBef>
                <a:spcPts val="0"/>
              </a:spcBef>
              <a:spcAft>
                <a:spcPts val="0"/>
              </a:spcAft>
              <a:buNone/>
              <a:defRPr lang="en-ZA" sz="6600" dirty="0">
                <a:solidFill>
                  <a:schemeClr val="tx1">
                    <a:lumMod val="75000"/>
                    <a:lumOff val="25000"/>
                  </a:schemeClr>
                </a:solidFill>
                <a:latin typeface="+mj-lt"/>
              </a:defRPr>
            </a:lvl1pPr>
          </a:lstStyle>
          <a:p>
            <a:pPr marL="266700" lvl="0" indent="-266700" algn="ctr" rtl="0"/>
            <a:r>
              <a:rPr lang="ru-RU" noProof="0"/>
              <a:t>2</a:t>
            </a:r>
          </a:p>
        </p:txBody>
      </p:sp>
      <p:sp>
        <p:nvSpPr>
          <p:cNvPr id="14" name="Текст 9">
            <a:extLst>
              <a:ext uri="{FF2B5EF4-FFF2-40B4-BE49-F238E27FC236}">
                <a16:creationId xmlns:a16="http://schemas.microsoft.com/office/drawing/2014/main" id="{744F95B1-3E5D-46C4-846F-01E3035D1A72}"/>
              </a:ext>
            </a:extLst>
          </p:cNvPr>
          <p:cNvSpPr>
            <a:spLocks noGrp="1"/>
          </p:cNvSpPr>
          <p:nvPr>
            <p:ph type="body" sz="quarter" idx="32" hasCustomPrompt="1"/>
          </p:nvPr>
        </p:nvSpPr>
        <p:spPr>
          <a:xfrm>
            <a:off x="8547101" y="2205688"/>
            <a:ext cx="2597043" cy="1440000"/>
          </a:xfrm>
          <a:prstGeom prst="rect">
            <a:avLst/>
          </a:prstGeom>
          <a:noFill/>
        </p:spPr>
        <p:txBody>
          <a:bodyPr vert="horz" lIns="0" tIns="0" rIns="0" bIns="0" rtlCol="0" anchor="b">
            <a:noAutofit/>
          </a:bodyPr>
          <a:lstStyle>
            <a:lvl1pPr marL="0" indent="0" algn="ctr">
              <a:spcBef>
                <a:spcPts val="0"/>
              </a:spcBef>
              <a:spcAft>
                <a:spcPts val="0"/>
              </a:spcAft>
              <a:buNone/>
              <a:defRPr lang="en-ZA" sz="6600" dirty="0">
                <a:solidFill>
                  <a:schemeClr val="tx1">
                    <a:lumMod val="75000"/>
                    <a:lumOff val="25000"/>
                  </a:schemeClr>
                </a:solidFill>
                <a:latin typeface="+mj-lt"/>
              </a:defRPr>
            </a:lvl1pPr>
          </a:lstStyle>
          <a:p>
            <a:pPr marL="266700" lvl="0" indent="-266700" algn="ctr" rtl="0"/>
            <a:r>
              <a:rPr lang="ru-RU" noProof="0"/>
              <a:t>3</a:t>
            </a:r>
          </a:p>
        </p:txBody>
      </p:sp>
      <p:sp>
        <p:nvSpPr>
          <p:cNvPr id="16" name="Объект 3">
            <a:extLst>
              <a:ext uri="{FF2B5EF4-FFF2-40B4-BE49-F238E27FC236}">
                <a16:creationId xmlns:a16="http://schemas.microsoft.com/office/drawing/2014/main" id="{39CDA933-12B5-44CD-BD16-C9589DE755EE}"/>
              </a:ext>
            </a:extLst>
          </p:cNvPr>
          <p:cNvSpPr>
            <a:spLocks noGrp="1"/>
          </p:cNvSpPr>
          <p:nvPr>
            <p:ph sz="half" idx="2" hasCustomPrompt="1"/>
          </p:nvPr>
        </p:nvSpPr>
        <p:spPr>
          <a:xfrm>
            <a:off x="2074738" y="4243333"/>
            <a:ext cx="1980000" cy="720000"/>
          </a:xfrm>
        </p:spPr>
        <p:txBody>
          <a:bodyPr rtlCol="0"/>
          <a:lstStyle>
            <a:lvl1pPr marL="0" indent="0" algn="ctr">
              <a:buFont typeface="Arial" panose="020B0604020202020204" pitchFamily="34" charset="0"/>
              <a:buNone/>
              <a:defRPr sz="1400">
                <a:solidFill>
                  <a:schemeClr val="tx1">
                    <a:lumMod val="75000"/>
                    <a:lumOff val="25000"/>
                  </a:schemeClr>
                </a:solidFill>
              </a:defRPr>
            </a:lvl1pPr>
          </a:lstStyle>
          <a:p>
            <a:pPr lvl="0" rtl="0"/>
            <a:r>
              <a:rPr lang="ru-RU" noProof="0"/>
              <a:t>Описание раздела</a:t>
            </a:r>
          </a:p>
        </p:txBody>
      </p:sp>
      <p:sp>
        <p:nvSpPr>
          <p:cNvPr id="17" name="Текст 5">
            <a:extLst>
              <a:ext uri="{FF2B5EF4-FFF2-40B4-BE49-F238E27FC236}">
                <a16:creationId xmlns:a16="http://schemas.microsoft.com/office/drawing/2014/main" id="{9751FCE0-5FA8-4E25-A4E7-8B2901F69491}"/>
              </a:ext>
            </a:extLst>
          </p:cNvPr>
          <p:cNvSpPr>
            <a:spLocks noGrp="1"/>
          </p:cNvSpPr>
          <p:nvPr>
            <p:ph type="body" sz="quarter" idx="12" hasCustomPrompt="1"/>
          </p:nvPr>
        </p:nvSpPr>
        <p:spPr>
          <a:xfrm>
            <a:off x="5748625" y="4243333"/>
            <a:ext cx="1980000" cy="720000"/>
          </a:xfrm>
        </p:spPr>
        <p:txBody>
          <a:bodyPr rtlCol="0"/>
          <a:lstStyle>
            <a:lvl1pPr marL="0" indent="0" algn="ctr">
              <a:buFont typeface="Arial" panose="020B0604020202020204" pitchFamily="34" charset="0"/>
              <a:buNone/>
              <a:defRPr sz="1400">
                <a:solidFill>
                  <a:schemeClr val="tx1">
                    <a:lumMod val="75000"/>
                    <a:lumOff val="25000"/>
                  </a:schemeClr>
                </a:solidFill>
              </a:defRPr>
            </a:lvl1pPr>
          </a:lstStyle>
          <a:p>
            <a:pPr lvl="0" rtl="0"/>
            <a:r>
              <a:rPr lang="ru-RU" noProof="0"/>
              <a:t>Описание раздела</a:t>
            </a:r>
          </a:p>
        </p:txBody>
      </p:sp>
      <p:sp>
        <p:nvSpPr>
          <p:cNvPr id="18" name="Текст 9">
            <a:extLst>
              <a:ext uri="{FF2B5EF4-FFF2-40B4-BE49-F238E27FC236}">
                <a16:creationId xmlns:a16="http://schemas.microsoft.com/office/drawing/2014/main" id="{0D97BC04-5B6C-4CFD-8184-7637C9A8F8E4}"/>
              </a:ext>
            </a:extLst>
          </p:cNvPr>
          <p:cNvSpPr>
            <a:spLocks noGrp="1"/>
          </p:cNvSpPr>
          <p:nvPr>
            <p:ph type="body" sz="quarter" idx="13" hasCustomPrompt="1"/>
          </p:nvPr>
        </p:nvSpPr>
        <p:spPr>
          <a:xfrm>
            <a:off x="8808600" y="4243333"/>
            <a:ext cx="1980000" cy="720000"/>
          </a:xfrm>
        </p:spPr>
        <p:txBody>
          <a:bodyPr rtlCol="0"/>
          <a:lstStyle>
            <a:lvl1pPr marL="0" indent="0" algn="ctr">
              <a:buFont typeface="Arial" panose="020B0604020202020204" pitchFamily="34" charset="0"/>
              <a:buNone/>
              <a:defRPr sz="1400">
                <a:solidFill>
                  <a:schemeClr val="tx1">
                    <a:lumMod val="75000"/>
                    <a:lumOff val="25000"/>
                  </a:schemeClr>
                </a:solidFill>
              </a:defRPr>
            </a:lvl1pPr>
          </a:lstStyle>
          <a:p>
            <a:pPr lvl="0" rtl="0"/>
            <a:r>
              <a:rPr lang="ru-RU" noProof="0"/>
              <a:t>Описание раздела</a:t>
            </a:r>
          </a:p>
        </p:txBody>
      </p:sp>
      <p:sp>
        <p:nvSpPr>
          <p:cNvPr id="22" name="Текст 5">
            <a:extLst>
              <a:ext uri="{FF2B5EF4-FFF2-40B4-BE49-F238E27FC236}">
                <a16:creationId xmlns:a16="http://schemas.microsoft.com/office/drawing/2014/main" id="{E7A8CB18-EF35-4644-9DDB-02D8B65EA55E}"/>
              </a:ext>
            </a:extLst>
          </p:cNvPr>
          <p:cNvSpPr>
            <a:spLocks noGrp="1"/>
          </p:cNvSpPr>
          <p:nvPr>
            <p:ph type="body" sz="quarter" idx="33"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ru-RU" noProof="0"/>
              <a:t>Подзаголовок</a:t>
            </a:r>
          </a:p>
        </p:txBody>
      </p:sp>
    </p:spTree>
    <p:extLst>
      <p:ext uri="{BB962C8B-B14F-4D97-AF65-F5344CB8AC3E}">
        <p14:creationId xmlns:p14="http://schemas.microsoft.com/office/powerpoint/2010/main" val="3897170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Пространство для рынка">
    <p:spTree>
      <p:nvGrpSpPr>
        <p:cNvPr id="1" name=""/>
        <p:cNvGrpSpPr/>
        <p:nvPr/>
      </p:nvGrpSpPr>
      <p:grpSpPr>
        <a:xfrm>
          <a:off x="0" y="0"/>
          <a:ext cx="0" cy="0"/>
          <a:chOff x="0" y="0"/>
          <a:chExt cx="0" cy="0"/>
        </a:xfrm>
      </p:grpSpPr>
      <p:cxnSp>
        <p:nvCxnSpPr>
          <p:cNvPr id="4" name="Прямая соединительная линия 3">
            <a:extLst>
              <a:ext uri="{FF2B5EF4-FFF2-40B4-BE49-F238E27FC236}">
                <a16:creationId xmlns:a16="http://schemas.microsoft.com/office/drawing/2014/main" id="{2436FA5D-088F-4BDE-ABD2-A640A8610900}"/>
              </a:ext>
            </a:extLst>
          </p:cNvPr>
          <p:cNvCxnSpPr/>
          <p:nvPr userDrawn="1"/>
        </p:nvCxnSpPr>
        <p:spPr>
          <a:xfrm>
            <a:off x="6096000" y="1319756"/>
            <a:ext cx="0" cy="4610100"/>
          </a:xfrm>
          <a:prstGeom prst="line">
            <a:avLst/>
          </a:prstGeom>
          <a:ln>
            <a:solidFill>
              <a:schemeClr val="bg1">
                <a:lumMod val="8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Заголовок 1">
            <a:extLst>
              <a:ext uri="{FF2B5EF4-FFF2-40B4-BE49-F238E27FC236}">
                <a16:creationId xmlns:a16="http://schemas.microsoft.com/office/drawing/2014/main" id="{7EF5211B-014A-4E6E-98C7-FDAF7855316F}"/>
              </a:ext>
            </a:extLst>
          </p:cNvPr>
          <p:cNvSpPr>
            <a:spLocks noGrp="1"/>
          </p:cNvSpPr>
          <p:nvPr>
            <p:ph type="title"/>
          </p:nvPr>
        </p:nvSpPr>
        <p:spPr>
          <a:xfrm>
            <a:off x="432000" y="432000"/>
            <a:ext cx="11340000" cy="432000"/>
          </a:xfrm>
        </p:spPr>
        <p:txBody>
          <a:bodyPr rtlCol="0"/>
          <a:lstStyle/>
          <a:p>
            <a:pPr rtl="0"/>
            <a:r>
              <a:rPr lang="ru-RU" noProof="0"/>
              <a:t>Образец заголовка</a:t>
            </a:r>
          </a:p>
        </p:txBody>
      </p:sp>
      <p:sp>
        <p:nvSpPr>
          <p:cNvPr id="6" name="Нижний колонтитул 5">
            <a:extLst>
              <a:ext uri="{FF2B5EF4-FFF2-40B4-BE49-F238E27FC236}">
                <a16:creationId xmlns:a16="http://schemas.microsoft.com/office/drawing/2014/main" id="{5356FC21-A32D-44DC-BED7-08CEBB3B9090}"/>
              </a:ext>
            </a:extLst>
          </p:cNvPr>
          <p:cNvSpPr>
            <a:spLocks noGrp="1"/>
          </p:cNvSpPr>
          <p:nvPr>
            <p:ph type="ftr" sz="quarter" idx="10"/>
          </p:nvPr>
        </p:nvSpPr>
        <p:spPr/>
        <p:txBody>
          <a:bodyPr rtlCol="0"/>
          <a:lstStyle/>
          <a:p>
            <a:pPr rtl="0"/>
            <a:r>
              <a:rPr lang="ru-RU" noProof="0"/>
              <a:t>Добавить нижний колонтитул</a:t>
            </a:r>
          </a:p>
        </p:txBody>
      </p:sp>
      <p:sp>
        <p:nvSpPr>
          <p:cNvPr id="7" name="Номер слайда 6">
            <a:extLst>
              <a:ext uri="{FF2B5EF4-FFF2-40B4-BE49-F238E27FC236}">
                <a16:creationId xmlns:a16="http://schemas.microsoft.com/office/drawing/2014/main" id="{FC0C6D2B-0FF5-4A5F-A062-480FFA6DA09A}"/>
              </a:ext>
            </a:extLst>
          </p:cNvPr>
          <p:cNvSpPr>
            <a:spLocks noGrp="1"/>
          </p:cNvSpPr>
          <p:nvPr>
            <p:ph type="sldNum" sz="quarter" idx="11"/>
          </p:nvPr>
        </p:nvSpPr>
        <p:spPr/>
        <p:txBody>
          <a:bodyPr rtlCol="0"/>
          <a:lstStyle/>
          <a:p>
            <a:pPr rtl="0"/>
            <a:fld id="{4B73C415-D670-4716-A5EC-CC4D52CA2BAC}" type="slidenum">
              <a:rPr lang="ru-RU" noProof="0" smtClean="0"/>
              <a:pPr/>
              <a:t>‹#›</a:t>
            </a:fld>
            <a:endParaRPr lang="ru-RU" noProof="0"/>
          </a:p>
        </p:txBody>
      </p:sp>
      <p:cxnSp>
        <p:nvCxnSpPr>
          <p:cNvPr id="8" name="Прямая соединительная линия 7">
            <a:extLst>
              <a:ext uri="{FF2B5EF4-FFF2-40B4-BE49-F238E27FC236}">
                <a16:creationId xmlns:a16="http://schemas.microsoft.com/office/drawing/2014/main" id="{0C2BCB80-6997-4274-AAFE-65C2CCFFFD10}"/>
              </a:ext>
            </a:extLst>
          </p:cNvPr>
          <p:cNvCxnSpPr>
            <a:cxnSpLocks/>
          </p:cNvCxnSpPr>
          <p:nvPr userDrawn="1"/>
        </p:nvCxnSpPr>
        <p:spPr>
          <a:xfrm flipH="1">
            <a:off x="432000" y="3624806"/>
            <a:ext cx="11340000" cy="0"/>
          </a:xfrm>
          <a:prstGeom prst="line">
            <a:avLst/>
          </a:prstGeom>
          <a:ln>
            <a:solidFill>
              <a:schemeClr val="bg1">
                <a:lumMod val="8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Текст 5">
            <a:extLst>
              <a:ext uri="{FF2B5EF4-FFF2-40B4-BE49-F238E27FC236}">
                <a16:creationId xmlns:a16="http://schemas.microsoft.com/office/drawing/2014/main" id="{9A1FC84B-8A06-4879-86ED-47E43AAC9888}"/>
              </a:ext>
            </a:extLst>
          </p:cNvPr>
          <p:cNvSpPr>
            <a:spLocks noGrp="1"/>
          </p:cNvSpPr>
          <p:nvPr>
            <p:ph type="body" sz="quarter" idx="12" hasCustomPrompt="1"/>
          </p:nvPr>
        </p:nvSpPr>
        <p:spPr>
          <a:xfrm>
            <a:off x="5112000" y="951013"/>
            <a:ext cx="1980000" cy="252000"/>
          </a:xfrm>
        </p:spPr>
        <p:txBody>
          <a:bodyPr rtlCol="0"/>
          <a:lstStyle>
            <a:lvl1pPr marL="0" indent="0" algn="ctr">
              <a:buFont typeface="Arial" panose="020B0604020202020204" pitchFamily="34" charset="0"/>
              <a:buNone/>
              <a:defRPr sz="1400">
                <a:solidFill>
                  <a:schemeClr val="tx1">
                    <a:lumMod val="75000"/>
                    <a:lumOff val="25000"/>
                  </a:schemeClr>
                </a:solidFill>
              </a:defRPr>
            </a:lvl1pPr>
          </a:lstStyle>
          <a:p>
            <a:pPr lvl="0" rtl="0"/>
            <a:r>
              <a:rPr lang="ru-RU" noProof="0"/>
              <a:t>Название квадранта</a:t>
            </a:r>
          </a:p>
        </p:txBody>
      </p:sp>
      <p:sp>
        <p:nvSpPr>
          <p:cNvPr id="12" name="Текст 5">
            <a:extLst>
              <a:ext uri="{FF2B5EF4-FFF2-40B4-BE49-F238E27FC236}">
                <a16:creationId xmlns:a16="http://schemas.microsoft.com/office/drawing/2014/main" id="{4B975678-3DFA-4D26-9CF6-01294F7259E4}"/>
              </a:ext>
            </a:extLst>
          </p:cNvPr>
          <p:cNvSpPr>
            <a:spLocks noGrp="1"/>
          </p:cNvSpPr>
          <p:nvPr>
            <p:ph type="body" sz="quarter" idx="13" hasCustomPrompt="1"/>
          </p:nvPr>
        </p:nvSpPr>
        <p:spPr>
          <a:xfrm>
            <a:off x="5106000" y="6046600"/>
            <a:ext cx="1980000" cy="252000"/>
          </a:xfrm>
        </p:spPr>
        <p:txBody>
          <a:bodyPr rtlCol="0"/>
          <a:lstStyle>
            <a:lvl1pPr marL="0" indent="0" algn="ctr">
              <a:buFont typeface="Arial" panose="020B0604020202020204" pitchFamily="34" charset="0"/>
              <a:buNone/>
              <a:defRPr sz="1400">
                <a:solidFill>
                  <a:schemeClr val="tx1">
                    <a:lumMod val="75000"/>
                    <a:lumOff val="25000"/>
                  </a:schemeClr>
                </a:solidFill>
              </a:defRPr>
            </a:lvl1pPr>
          </a:lstStyle>
          <a:p>
            <a:pPr lvl="0" rtl="0"/>
            <a:r>
              <a:rPr lang="ru-RU" noProof="0"/>
              <a:t>Название квадранта</a:t>
            </a:r>
          </a:p>
        </p:txBody>
      </p:sp>
      <p:sp>
        <p:nvSpPr>
          <p:cNvPr id="13" name="Текст 5">
            <a:extLst>
              <a:ext uri="{FF2B5EF4-FFF2-40B4-BE49-F238E27FC236}">
                <a16:creationId xmlns:a16="http://schemas.microsoft.com/office/drawing/2014/main" id="{8B55997C-0304-482F-A7C3-8E50C8ED55D7}"/>
              </a:ext>
            </a:extLst>
          </p:cNvPr>
          <p:cNvSpPr>
            <a:spLocks noGrp="1"/>
          </p:cNvSpPr>
          <p:nvPr>
            <p:ph type="body" sz="quarter" idx="14" hasCustomPrompt="1"/>
          </p:nvPr>
        </p:nvSpPr>
        <p:spPr>
          <a:xfrm>
            <a:off x="432000" y="3260393"/>
            <a:ext cx="1980000" cy="252000"/>
          </a:xfrm>
        </p:spPr>
        <p:txBody>
          <a:bodyPr rtlCol="0"/>
          <a:lstStyle>
            <a:lvl1pPr marL="0" indent="0" algn="l">
              <a:buFont typeface="Arial" panose="020B0604020202020204" pitchFamily="34" charset="0"/>
              <a:buNone/>
              <a:defRPr sz="1400">
                <a:solidFill>
                  <a:schemeClr val="tx1">
                    <a:lumMod val="75000"/>
                    <a:lumOff val="25000"/>
                  </a:schemeClr>
                </a:solidFill>
              </a:defRPr>
            </a:lvl1pPr>
          </a:lstStyle>
          <a:p>
            <a:pPr lvl="0" rtl="0"/>
            <a:r>
              <a:rPr lang="ru-RU" noProof="0"/>
              <a:t>Название квадранта</a:t>
            </a:r>
          </a:p>
        </p:txBody>
      </p:sp>
      <p:sp>
        <p:nvSpPr>
          <p:cNvPr id="14" name="Текст 5">
            <a:extLst>
              <a:ext uri="{FF2B5EF4-FFF2-40B4-BE49-F238E27FC236}">
                <a16:creationId xmlns:a16="http://schemas.microsoft.com/office/drawing/2014/main" id="{E26AB0A6-DA7A-4EA3-9528-68FDBA8BF358}"/>
              </a:ext>
            </a:extLst>
          </p:cNvPr>
          <p:cNvSpPr>
            <a:spLocks noGrp="1"/>
          </p:cNvSpPr>
          <p:nvPr>
            <p:ph type="body" sz="quarter" idx="15" hasCustomPrompt="1"/>
          </p:nvPr>
        </p:nvSpPr>
        <p:spPr>
          <a:xfrm>
            <a:off x="9792001" y="3260393"/>
            <a:ext cx="1980000" cy="252000"/>
          </a:xfrm>
        </p:spPr>
        <p:txBody>
          <a:bodyPr rtlCol="0"/>
          <a:lstStyle>
            <a:lvl1pPr marL="0" indent="0" algn="r">
              <a:buFont typeface="Arial" panose="020B0604020202020204" pitchFamily="34" charset="0"/>
              <a:buNone/>
              <a:defRPr sz="1400">
                <a:solidFill>
                  <a:schemeClr val="tx1">
                    <a:lumMod val="75000"/>
                    <a:lumOff val="25000"/>
                  </a:schemeClr>
                </a:solidFill>
              </a:defRPr>
            </a:lvl1pPr>
          </a:lstStyle>
          <a:p>
            <a:pPr lvl="0" rtl="0"/>
            <a:r>
              <a:rPr lang="ru-RU" noProof="0"/>
              <a:t>Название квадранта</a:t>
            </a:r>
          </a:p>
        </p:txBody>
      </p:sp>
    </p:spTree>
    <p:extLst>
      <p:ext uri="{BB962C8B-B14F-4D97-AF65-F5344CB8AC3E}">
        <p14:creationId xmlns:p14="http://schemas.microsoft.com/office/powerpoint/2010/main" val="966920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A85E10-5A18-4C86-8310-FA9CF8DF8AB5}"/>
              </a:ext>
            </a:extLst>
          </p:cNvPr>
          <p:cNvSpPr>
            <a:spLocks noGrp="1"/>
          </p:cNvSpPr>
          <p:nvPr>
            <p:ph type="title"/>
          </p:nvPr>
        </p:nvSpPr>
        <p:spPr/>
        <p:txBody>
          <a:bodyPr rtlCol="0"/>
          <a:lstStyle/>
          <a:p>
            <a:pPr rtl="0"/>
            <a:r>
              <a:rPr lang="ru-RU" noProof="0"/>
              <a:t>Образец заголовка</a:t>
            </a:r>
          </a:p>
        </p:txBody>
      </p:sp>
      <p:sp>
        <p:nvSpPr>
          <p:cNvPr id="3" name="Объект 2">
            <a:extLst>
              <a:ext uri="{FF2B5EF4-FFF2-40B4-BE49-F238E27FC236}">
                <a16:creationId xmlns:a16="http://schemas.microsoft.com/office/drawing/2014/main" id="{BE06229A-0702-4CD6-B5F1-0DC746CC4F18}"/>
              </a:ext>
            </a:extLst>
          </p:cNvPr>
          <p:cNvSpPr>
            <a:spLocks noGrp="1"/>
          </p:cNvSpPr>
          <p:nvPr>
            <p:ph idx="1"/>
          </p:nvPr>
        </p:nvSpPr>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7" name="Нижний колонтитул 6">
            <a:extLst>
              <a:ext uri="{FF2B5EF4-FFF2-40B4-BE49-F238E27FC236}">
                <a16:creationId xmlns:a16="http://schemas.microsoft.com/office/drawing/2014/main" id="{D2E533DB-3399-4A25-BB80-899E9CC78DB1}"/>
              </a:ext>
            </a:extLst>
          </p:cNvPr>
          <p:cNvSpPr>
            <a:spLocks noGrp="1"/>
          </p:cNvSpPr>
          <p:nvPr>
            <p:ph type="ftr" sz="quarter" idx="10"/>
          </p:nvPr>
        </p:nvSpPr>
        <p:spPr/>
        <p:txBody>
          <a:bodyPr rtlCol="0"/>
          <a:lstStyle/>
          <a:p>
            <a:pPr rtl="0"/>
            <a:r>
              <a:rPr lang="ru-RU" noProof="0"/>
              <a:t>Добавить нижний колонтитул</a:t>
            </a:r>
          </a:p>
        </p:txBody>
      </p:sp>
      <p:sp>
        <p:nvSpPr>
          <p:cNvPr id="8" name="Номер слайда 7">
            <a:extLst>
              <a:ext uri="{FF2B5EF4-FFF2-40B4-BE49-F238E27FC236}">
                <a16:creationId xmlns:a16="http://schemas.microsoft.com/office/drawing/2014/main" id="{19A57786-309B-4137-8B30-4011FC0D4FCB}"/>
              </a:ext>
            </a:extLst>
          </p:cNvPr>
          <p:cNvSpPr>
            <a:spLocks noGrp="1"/>
          </p:cNvSpPr>
          <p:nvPr>
            <p:ph type="sldNum" sz="quarter" idx="11"/>
          </p:nvPr>
        </p:nvSpPr>
        <p:spPr/>
        <p:txBody>
          <a:bodyPr rtlCol="0"/>
          <a:lstStyle/>
          <a:p>
            <a:pPr rtl="0"/>
            <a:fld id="{4B73C415-D670-4716-A5EC-CC4D52CA2BAC}" type="slidenum">
              <a:rPr lang="ru-RU" noProof="0" smtClean="0"/>
              <a:pPr/>
              <a:t>‹#›</a:t>
            </a:fld>
            <a:endParaRPr lang="ru-RU" noProof="0"/>
          </a:p>
        </p:txBody>
      </p:sp>
    </p:spTree>
    <p:extLst>
      <p:ext uri="{BB962C8B-B14F-4D97-AF65-F5344CB8AC3E}">
        <p14:creationId xmlns:p14="http://schemas.microsoft.com/office/powerpoint/2010/main" val="1502111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E51FED-0A73-4769-96A2-4C362E5D9DE0}"/>
              </a:ext>
            </a:extLst>
          </p:cNvPr>
          <p:cNvSpPr>
            <a:spLocks noGrp="1"/>
          </p:cNvSpPr>
          <p:nvPr>
            <p:ph type="title"/>
          </p:nvPr>
        </p:nvSpPr>
        <p:spPr>
          <a:xfrm>
            <a:off x="432000" y="432000"/>
            <a:ext cx="11340000" cy="432000"/>
          </a:xfrm>
        </p:spPr>
        <p:txBody>
          <a:bodyPr rtlCol="0"/>
          <a:lstStyle/>
          <a:p>
            <a:pPr rtl="0"/>
            <a:r>
              <a:rPr lang="ru-RU" noProof="0"/>
              <a:t>Образец заголовка</a:t>
            </a:r>
          </a:p>
        </p:txBody>
      </p:sp>
      <p:sp>
        <p:nvSpPr>
          <p:cNvPr id="3" name="Объект 2">
            <a:extLst>
              <a:ext uri="{FF2B5EF4-FFF2-40B4-BE49-F238E27FC236}">
                <a16:creationId xmlns:a16="http://schemas.microsoft.com/office/drawing/2014/main" id="{E455B16D-31A1-4D28-ADC4-0BDEF4E07DFF}"/>
              </a:ext>
            </a:extLst>
          </p:cNvPr>
          <p:cNvSpPr>
            <a:spLocks noGrp="1"/>
          </p:cNvSpPr>
          <p:nvPr>
            <p:ph sz="half" idx="1"/>
          </p:nvPr>
        </p:nvSpPr>
        <p:spPr>
          <a:xfrm>
            <a:off x="432000" y="1728000"/>
            <a:ext cx="5472000" cy="4351338"/>
          </a:xfrm>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4" name="Объект 3">
            <a:extLst>
              <a:ext uri="{FF2B5EF4-FFF2-40B4-BE49-F238E27FC236}">
                <a16:creationId xmlns:a16="http://schemas.microsoft.com/office/drawing/2014/main" id="{AC4D4C6E-0D63-44CE-B0B4-BAA8F101EAFF}"/>
              </a:ext>
            </a:extLst>
          </p:cNvPr>
          <p:cNvSpPr>
            <a:spLocks noGrp="1"/>
          </p:cNvSpPr>
          <p:nvPr>
            <p:ph sz="half" idx="2"/>
          </p:nvPr>
        </p:nvSpPr>
        <p:spPr>
          <a:xfrm>
            <a:off x="6300000" y="1728000"/>
            <a:ext cx="5472000" cy="4351338"/>
          </a:xfrm>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8" name="Нижний колонтитул 7">
            <a:extLst>
              <a:ext uri="{FF2B5EF4-FFF2-40B4-BE49-F238E27FC236}">
                <a16:creationId xmlns:a16="http://schemas.microsoft.com/office/drawing/2014/main" id="{43C0B96F-9D35-4001-9F9C-1A7004D61F3D}"/>
              </a:ext>
            </a:extLst>
          </p:cNvPr>
          <p:cNvSpPr>
            <a:spLocks noGrp="1"/>
          </p:cNvSpPr>
          <p:nvPr>
            <p:ph type="ftr" sz="quarter" idx="10"/>
          </p:nvPr>
        </p:nvSpPr>
        <p:spPr/>
        <p:txBody>
          <a:bodyPr rtlCol="0"/>
          <a:lstStyle/>
          <a:p>
            <a:pPr rtl="0"/>
            <a:r>
              <a:rPr lang="ru-RU" noProof="0"/>
              <a:t>Добавить нижний колонтитул</a:t>
            </a:r>
          </a:p>
        </p:txBody>
      </p:sp>
      <p:sp>
        <p:nvSpPr>
          <p:cNvPr id="9" name="Номер слайда 8">
            <a:extLst>
              <a:ext uri="{FF2B5EF4-FFF2-40B4-BE49-F238E27FC236}">
                <a16:creationId xmlns:a16="http://schemas.microsoft.com/office/drawing/2014/main" id="{A1C915CA-DB91-4B68-8DB8-2745ADA58582}"/>
              </a:ext>
            </a:extLst>
          </p:cNvPr>
          <p:cNvSpPr>
            <a:spLocks noGrp="1"/>
          </p:cNvSpPr>
          <p:nvPr>
            <p:ph type="sldNum" sz="quarter" idx="11"/>
          </p:nvPr>
        </p:nvSpPr>
        <p:spPr/>
        <p:txBody>
          <a:bodyPr rtlCol="0"/>
          <a:lstStyle/>
          <a:p>
            <a:pPr rtl="0"/>
            <a:fld id="{4B73C415-D670-4716-A5EC-CC4D52CA2BAC}" type="slidenum">
              <a:rPr lang="ru-RU" noProof="0" smtClean="0"/>
              <a:pPr/>
              <a:t>‹#›</a:t>
            </a:fld>
            <a:endParaRPr lang="ru-RU" noProof="0"/>
          </a:p>
        </p:txBody>
      </p:sp>
    </p:spTree>
    <p:extLst>
      <p:ext uri="{BB962C8B-B14F-4D97-AF65-F5344CB8AC3E}">
        <p14:creationId xmlns:p14="http://schemas.microsoft.com/office/powerpoint/2010/main" val="40500618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615908-D8D7-48AF-8B8F-21B88B87DDF2}"/>
              </a:ext>
            </a:extLst>
          </p:cNvPr>
          <p:cNvSpPr>
            <a:spLocks noGrp="1"/>
          </p:cNvSpPr>
          <p:nvPr>
            <p:ph type="title"/>
          </p:nvPr>
        </p:nvSpPr>
        <p:spPr>
          <a:xfrm>
            <a:off x="432000" y="432000"/>
            <a:ext cx="11340000" cy="432000"/>
          </a:xfrm>
        </p:spPr>
        <p:txBody>
          <a:bodyPr rtlCol="0"/>
          <a:lstStyle/>
          <a:p>
            <a:pPr rtl="0"/>
            <a:r>
              <a:rPr lang="ru-RU" noProof="0"/>
              <a:t>Образец заголовка</a:t>
            </a:r>
          </a:p>
        </p:txBody>
      </p:sp>
      <p:sp>
        <p:nvSpPr>
          <p:cNvPr id="4" name="Объект 3">
            <a:extLst>
              <a:ext uri="{FF2B5EF4-FFF2-40B4-BE49-F238E27FC236}">
                <a16:creationId xmlns:a16="http://schemas.microsoft.com/office/drawing/2014/main" id="{60B617A5-FA6C-44C9-ABCB-DCA5D4615EC7}"/>
              </a:ext>
            </a:extLst>
          </p:cNvPr>
          <p:cNvSpPr>
            <a:spLocks noGrp="1"/>
          </p:cNvSpPr>
          <p:nvPr>
            <p:ph sz="half" idx="2"/>
          </p:nvPr>
        </p:nvSpPr>
        <p:spPr>
          <a:xfrm>
            <a:off x="432000" y="2210852"/>
            <a:ext cx="5472000" cy="3868486"/>
          </a:xfrm>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6" name="Объект 5">
            <a:extLst>
              <a:ext uri="{FF2B5EF4-FFF2-40B4-BE49-F238E27FC236}">
                <a16:creationId xmlns:a16="http://schemas.microsoft.com/office/drawing/2014/main" id="{0A122ACD-5C8B-4CDA-89C5-565C88865B50}"/>
              </a:ext>
            </a:extLst>
          </p:cNvPr>
          <p:cNvSpPr>
            <a:spLocks noGrp="1"/>
          </p:cNvSpPr>
          <p:nvPr>
            <p:ph sz="quarter" idx="4"/>
          </p:nvPr>
        </p:nvSpPr>
        <p:spPr>
          <a:xfrm>
            <a:off x="6300000" y="2210852"/>
            <a:ext cx="5472000" cy="3868486"/>
          </a:xfrm>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10" name="Нижний колонтитул 9">
            <a:extLst>
              <a:ext uri="{FF2B5EF4-FFF2-40B4-BE49-F238E27FC236}">
                <a16:creationId xmlns:a16="http://schemas.microsoft.com/office/drawing/2014/main" id="{43614A35-31E3-40DA-85DD-07B207690717}"/>
              </a:ext>
            </a:extLst>
          </p:cNvPr>
          <p:cNvSpPr>
            <a:spLocks noGrp="1"/>
          </p:cNvSpPr>
          <p:nvPr>
            <p:ph type="ftr" sz="quarter" idx="10"/>
          </p:nvPr>
        </p:nvSpPr>
        <p:spPr/>
        <p:txBody>
          <a:bodyPr rtlCol="0"/>
          <a:lstStyle/>
          <a:p>
            <a:pPr rtl="0"/>
            <a:r>
              <a:rPr lang="ru-RU" noProof="0"/>
              <a:t>Добавить нижний колонтитул</a:t>
            </a:r>
          </a:p>
        </p:txBody>
      </p:sp>
      <p:sp>
        <p:nvSpPr>
          <p:cNvPr id="11" name="Номер слайда 10">
            <a:extLst>
              <a:ext uri="{FF2B5EF4-FFF2-40B4-BE49-F238E27FC236}">
                <a16:creationId xmlns:a16="http://schemas.microsoft.com/office/drawing/2014/main" id="{B171800C-9F25-4694-879B-16A1F7BBAA77}"/>
              </a:ext>
            </a:extLst>
          </p:cNvPr>
          <p:cNvSpPr>
            <a:spLocks noGrp="1"/>
          </p:cNvSpPr>
          <p:nvPr>
            <p:ph type="sldNum" sz="quarter" idx="11"/>
          </p:nvPr>
        </p:nvSpPr>
        <p:spPr/>
        <p:txBody>
          <a:bodyPr rtlCol="0"/>
          <a:lstStyle/>
          <a:p>
            <a:pPr rtl="0"/>
            <a:fld id="{4B73C415-D670-4716-A5EC-CC4D52CA2BAC}" type="slidenum">
              <a:rPr lang="ru-RU" noProof="0" smtClean="0"/>
              <a:pPr/>
              <a:t>‹#›</a:t>
            </a:fld>
            <a:endParaRPr lang="ru-RU" noProof="0"/>
          </a:p>
        </p:txBody>
      </p:sp>
      <p:cxnSp>
        <p:nvCxnSpPr>
          <p:cNvPr id="12" name="Прямая соединительная линия 11" title="Разделитель">
            <a:extLst>
              <a:ext uri="{FF2B5EF4-FFF2-40B4-BE49-F238E27FC236}">
                <a16:creationId xmlns:a16="http://schemas.microsoft.com/office/drawing/2014/main" id="{03063CBE-E62B-44CB-9B45-D39B595FE2AF}"/>
              </a:ext>
            </a:extLst>
          </p:cNvPr>
          <p:cNvCxnSpPr>
            <a:cxnSpLocks/>
          </p:cNvCxnSpPr>
          <p:nvPr userDrawn="1"/>
        </p:nvCxnSpPr>
        <p:spPr>
          <a:xfrm>
            <a:off x="449349" y="2159999"/>
            <a:ext cx="42141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title="Разделитель">
            <a:extLst>
              <a:ext uri="{FF2B5EF4-FFF2-40B4-BE49-F238E27FC236}">
                <a16:creationId xmlns:a16="http://schemas.microsoft.com/office/drawing/2014/main" id="{0EA58CA1-D7A1-4089-B687-193C35202523}"/>
              </a:ext>
            </a:extLst>
          </p:cNvPr>
          <p:cNvCxnSpPr>
            <a:cxnSpLocks/>
          </p:cNvCxnSpPr>
          <p:nvPr userDrawn="1"/>
        </p:nvCxnSpPr>
        <p:spPr>
          <a:xfrm>
            <a:off x="6312700" y="2159999"/>
            <a:ext cx="4214100"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4" name="Текст 2">
            <a:extLst>
              <a:ext uri="{FF2B5EF4-FFF2-40B4-BE49-F238E27FC236}">
                <a16:creationId xmlns:a16="http://schemas.microsoft.com/office/drawing/2014/main" id="{A1844C96-F6D4-4E32-8A11-B1815109D205}"/>
              </a:ext>
            </a:extLst>
          </p:cNvPr>
          <p:cNvSpPr>
            <a:spLocks noGrp="1"/>
          </p:cNvSpPr>
          <p:nvPr>
            <p:ph type="body" idx="1"/>
          </p:nvPr>
        </p:nvSpPr>
        <p:spPr>
          <a:xfrm>
            <a:off x="432000" y="1654025"/>
            <a:ext cx="5472000" cy="455122"/>
          </a:xfrm>
        </p:spPr>
        <p:txBody>
          <a:bodyPr rtlCol="0" anchor="b"/>
          <a:lstStyle>
            <a:lvl1pPr marL="0" indent="0">
              <a:buNone/>
              <a:defRPr sz="2000" b="1">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Образец текста</a:t>
            </a:r>
          </a:p>
        </p:txBody>
      </p:sp>
      <p:sp>
        <p:nvSpPr>
          <p:cNvPr id="15" name="Текст 4">
            <a:extLst>
              <a:ext uri="{FF2B5EF4-FFF2-40B4-BE49-F238E27FC236}">
                <a16:creationId xmlns:a16="http://schemas.microsoft.com/office/drawing/2014/main" id="{EA0BCCC6-F846-426B-B421-41B835224F43}"/>
              </a:ext>
            </a:extLst>
          </p:cNvPr>
          <p:cNvSpPr>
            <a:spLocks noGrp="1"/>
          </p:cNvSpPr>
          <p:nvPr>
            <p:ph type="body" sz="quarter" idx="3"/>
          </p:nvPr>
        </p:nvSpPr>
        <p:spPr>
          <a:xfrm>
            <a:off x="6312700" y="1654025"/>
            <a:ext cx="5459300" cy="455122"/>
          </a:xfrm>
        </p:spPr>
        <p:txBody>
          <a:bodyPr rtlCol="0" anchor="b"/>
          <a:lstStyle>
            <a:lvl1pPr marL="0" indent="0">
              <a:buNone/>
              <a:defRPr sz="2000" b="1">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0"/>
              <a:t>Образец текста</a:t>
            </a:r>
          </a:p>
        </p:txBody>
      </p:sp>
    </p:spTree>
    <p:extLst>
      <p:ext uri="{BB962C8B-B14F-4D97-AF65-F5344CB8AC3E}">
        <p14:creationId xmlns:p14="http://schemas.microsoft.com/office/powerpoint/2010/main" val="5530977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столбца с рамками">
    <p:spTree>
      <p:nvGrpSpPr>
        <p:cNvPr id="1" name=""/>
        <p:cNvGrpSpPr/>
        <p:nvPr/>
      </p:nvGrpSpPr>
      <p:grpSpPr>
        <a:xfrm>
          <a:off x="0" y="0"/>
          <a:ext cx="0" cy="0"/>
          <a:chOff x="0" y="0"/>
          <a:chExt cx="0" cy="0"/>
        </a:xfrm>
      </p:grpSpPr>
      <p:sp>
        <p:nvSpPr>
          <p:cNvPr id="10" name="Объект 2">
            <a:extLst>
              <a:ext uri="{FF2B5EF4-FFF2-40B4-BE49-F238E27FC236}">
                <a16:creationId xmlns:a16="http://schemas.microsoft.com/office/drawing/2014/main" id="{FF5B2679-5029-4692-A1C7-099E7A583624}"/>
              </a:ext>
            </a:extLst>
          </p:cNvPr>
          <p:cNvSpPr>
            <a:spLocks noGrp="1"/>
          </p:cNvSpPr>
          <p:nvPr>
            <p:ph idx="14"/>
          </p:nvPr>
        </p:nvSpPr>
        <p:spPr>
          <a:xfrm>
            <a:off x="432000" y="2448000"/>
            <a:ext cx="3600000" cy="3631338"/>
          </a:xfrm>
          <a:solidFill>
            <a:schemeClr val="bg1">
              <a:lumMod val="95000"/>
            </a:schemeClr>
          </a:solidFill>
          <a:ln>
            <a:solidFill>
              <a:schemeClr val="bg1">
                <a:lumMod val="85000"/>
              </a:schemeClr>
            </a:solidFill>
          </a:ln>
        </p:spPr>
        <p:txBody>
          <a:bodyPr lIns="136800" tIns="252000" rIns="136800" rtlCol="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11" name="Объект 2">
            <a:extLst>
              <a:ext uri="{FF2B5EF4-FFF2-40B4-BE49-F238E27FC236}">
                <a16:creationId xmlns:a16="http://schemas.microsoft.com/office/drawing/2014/main" id="{1B5AA133-C824-4B4A-96F4-D48A58E222DA}"/>
              </a:ext>
            </a:extLst>
          </p:cNvPr>
          <p:cNvSpPr>
            <a:spLocks noGrp="1"/>
          </p:cNvSpPr>
          <p:nvPr>
            <p:ph idx="15"/>
          </p:nvPr>
        </p:nvSpPr>
        <p:spPr>
          <a:xfrm>
            <a:off x="4302000" y="2448000"/>
            <a:ext cx="3600000" cy="3631338"/>
          </a:xfrm>
          <a:solidFill>
            <a:schemeClr val="bg1">
              <a:lumMod val="95000"/>
            </a:schemeClr>
          </a:solidFill>
          <a:ln>
            <a:solidFill>
              <a:schemeClr val="bg1">
                <a:lumMod val="85000"/>
              </a:schemeClr>
            </a:solidFill>
          </a:ln>
        </p:spPr>
        <p:txBody>
          <a:bodyPr lIns="136800" tIns="252000" rIns="136800" rtlCol="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12" name="Объект 2">
            <a:extLst>
              <a:ext uri="{FF2B5EF4-FFF2-40B4-BE49-F238E27FC236}">
                <a16:creationId xmlns:a16="http://schemas.microsoft.com/office/drawing/2014/main" id="{388A40C4-1887-4DBA-90FF-4CF89932DA57}"/>
              </a:ext>
            </a:extLst>
          </p:cNvPr>
          <p:cNvSpPr>
            <a:spLocks noGrp="1"/>
          </p:cNvSpPr>
          <p:nvPr>
            <p:ph idx="16"/>
          </p:nvPr>
        </p:nvSpPr>
        <p:spPr>
          <a:xfrm>
            <a:off x="8172000" y="2448000"/>
            <a:ext cx="3600000" cy="3631338"/>
          </a:xfrm>
          <a:solidFill>
            <a:schemeClr val="bg1">
              <a:lumMod val="95000"/>
            </a:schemeClr>
          </a:solidFill>
          <a:ln>
            <a:solidFill>
              <a:schemeClr val="bg1">
                <a:lumMod val="85000"/>
              </a:schemeClr>
            </a:solidFill>
          </a:ln>
        </p:spPr>
        <p:txBody>
          <a:bodyPr lIns="136800" tIns="252000" rIns="136800" rtlCol="0"/>
          <a:lstStyle>
            <a:lvl1pPr marL="266700" indent="-266700">
              <a:buClr>
                <a:schemeClr val="tx1">
                  <a:lumMod val="75000"/>
                  <a:lumOff val="25000"/>
                </a:schemeClr>
              </a:buClr>
              <a:buFont typeface="Arial" panose="020B0604020202020204" pitchFamily="34" charset="0"/>
              <a:buChar char="•"/>
              <a:defRPr/>
            </a:lvl1pPr>
            <a:lvl2pPr>
              <a:buClr>
                <a:schemeClr val="tx1">
                  <a:lumMod val="75000"/>
                  <a:lumOff val="25000"/>
                </a:schemeClr>
              </a:buClr>
              <a:defRPr/>
            </a:lvl2pPr>
            <a:lvl3pPr>
              <a:buClr>
                <a:schemeClr val="tx1">
                  <a:lumMod val="75000"/>
                  <a:lumOff val="25000"/>
                </a:schemeClr>
              </a:buClr>
              <a:defRPr/>
            </a:lvl3pPr>
            <a:lvl4pPr>
              <a:buClr>
                <a:schemeClr val="tx1">
                  <a:lumMod val="75000"/>
                  <a:lumOff val="25000"/>
                </a:schemeClr>
              </a:buClr>
              <a:defRPr/>
            </a:lvl4pPr>
            <a:lvl5pPr>
              <a:buClr>
                <a:schemeClr val="tx1">
                  <a:lumMod val="75000"/>
                  <a:lumOff val="25000"/>
                </a:schemeClr>
              </a:buClr>
              <a:defRPr/>
            </a:lvl5p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2" name="Заголовок 1">
            <a:extLst>
              <a:ext uri="{FF2B5EF4-FFF2-40B4-BE49-F238E27FC236}">
                <a16:creationId xmlns:a16="http://schemas.microsoft.com/office/drawing/2014/main" id="{E8A85E10-5A18-4C86-8310-FA9CF8DF8AB5}"/>
              </a:ext>
            </a:extLst>
          </p:cNvPr>
          <p:cNvSpPr>
            <a:spLocks noGrp="1"/>
          </p:cNvSpPr>
          <p:nvPr>
            <p:ph type="title"/>
          </p:nvPr>
        </p:nvSpPr>
        <p:spPr>
          <a:xfrm>
            <a:off x="432000" y="432000"/>
            <a:ext cx="11340000" cy="432000"/>
          </a:xfrm>
        </p:spPr>
        <p:txBody>
          <a:bodyPr rtlCol="0"/>
          <a:lstStyle/>
          <a:p>
            <a:pPr rtl="0"/>
            <a:r>
              <a:rPr lang="ru-RU" noProof="0"/>
              <a:t>Образец заголовка</a:t>
            </a:r>
          </a:p>
        </p:txBody>
      </p:sp>
      <p:sp>
        <p:nvSpPr>
          <p:cNvPr id="3" name="Объект 2">
            <a:extLst>
              <a:ext uri="{FF2B5EF4-FFF2-40B4-BE49-F238E27FC236}">
                <a16:creationId xmlns:a16="http://schemas.microsoft.com/office/drawing/2014/main" id="{BE06229A-0702-4CD6-B5F1-0DC746CC4F18}"/>
              </a:ext>
            </a:extLst>
          </p:cNvPr>
          <p:cNvSpPr>
            <a:spLocks noGrp="1"/>
          </p:cNvSpPr>
          <p:nvPr>
            <p:ph idx="1" hasCustomPrompt="1"/>
          </p:nvPr>
        </p:nvSpPr>
        <p:spPr>
          <a:xfrm>
            <a:off x="432000" y="1728000"/>
            <a:ext cx="3600000" cy="720000"/>
          </a:xfrm>
          <a:solidFill>
            <a:schemeClr val="tx1">
              <a:lumMod val="75000"/>
              <a:lumOff val="25000"/>
            </a:schemeClr>
          </a:solidFill>
          <a:ln w="28575">
            <a:solidFill>
              <a:schemeClr val="accent1"/>
            </a:solidFill>
          </a:ln>
        </p:spPr>
        <p:txBody>
          <a:bodyPr lIns="108000" tIns="36000" rIns="108000" bIns="36000" rtlCol="0" anchor="ctr"/>
          <a:lstStyle>
            <a:lvl1pPr marL="0" indent="0" algn="ctr">
              <a:buNone/>
              <a:defRPr>
                <a:solidFill>
                  <a:schemeClr val="bg1"/>
                </a:solidFill>
              </a:defRPr>
            </a:lvl1pPr>
          </a:lstStyle>
          <a:p>
            <a:pPr lvl="0" rtl="0"/>
            <a:r>
              <a:rPr lang="ru-RU" noProof="0"/>
              <a:t>Название раздела 1</a:t>
            </a:r>
          </a:p>
        </p:txBody>
      </p:sp>
      <p:sp>
        <p:nvSpPr>
          <p:cNvPr id="7" name="Нижний колонтитул 6">
            <a:extLst>
              <a:ext uri="{FF2B5EF4-FFF2-40B4-BE49-F238E27FC236}">
                <a16:creationId xmlns:a16="http://schemas.microsoft.com/office/drawing/2014/main" id="{D2E533DB-3399-4A25-BB80-899E9CC78DB1}"/>
              </a:ext>
            </a:extLst>
          </p:cNvPr>
          <p:cNvSpPr>
            <a:spLocks noGrp="1"/>
          </p:cNvSpPr>
          <p:nvPr>
            <p:ph type="ftr" sz="quarter" idx="10"/>
          </p:nvPr>
        </p:nvSpPr>
        <p:spPr/>
        <p:txBody>
          <a:bodyPr rtlCol="0"/>
          <a:lstStyle/>
          <a:p>
            <a:pPr rtl="0"/>
            <a:r>
              <a:rPr lang="ru-RU" noProof="0"/>
              <a:t>Добавить нижний колонтитул</a:t>
            </a:r>
          </a:p>
        </p:txBody>
      </p:sp>
      <p:sp>
        <p:nvSpPr>
          <p:cNvPr id="8" name="Номер слайда 7">
            <a:extLst>
              <a:ext uri="{FF2B5EF4-FFF2-40B4-BE49-F238E27FC236}">
                <a16:creationId xmlns:a16="http://schemas.microsoft.com/office/drawing/2014/main" id="{19A57786-309B-4137-8B30-4011FC0D4FCB}"/>
              </a:ext>
            </a:extLst>
          </p:cNvPr>
          <p:cNvSpPr>
            <a:spLocks noGrp="1"/>
          </p:cNvSpPr>
          <p:nvPr>
            <p:ph type="sldNum" sz="quarter" idx="11"/>
          </p:nvPr>
        </p:nvSpPr>
        <p:spPr/>
        <p:txBody>
          <a:bodyPr rtlCol="0"/>
          <a:lstStyle/>
          <a:p>
            <a:pPr rtl="0"/>
            <a:fld id="{4B73C415-D670-4716-A5EC-CC4D52CA2BAC}" type="slidenum">
              <a:rPr lang="ru-RU" noProof="0" smtClean="0"/>
              <a:pPr/>
              <a:t>‹#›</a:t>
            </a:fld>
            <a:endParaRPr lang="ru-RU" noProof="0"/>
          </a:p>
        </p:txBody>
      </p:sp>
      <p:sp>
        <p:nvSpPr>
          <p:cNvPr id="6" name="Объект 2">
            <a:extLst>
              <a:ext uri="{FF2B5EF4-FFF2-40B4-BE49-F238E27FC236}">
                <a16:creationId xmlns:a16="http://schemas.microsoft.com/office/drawing/2014/main" id="{43CF4B74-3202-48D6-B573-AA3882B039F4}"/>
              </a:ext>
            </a:extLst>
          </p:cNvPr>
          <p:cNvSpPr>
            <a:spLocks noGrp="1"/>
          </p:cNvSpPr>
          <p:nvPr>
            <p:ph idx="12" hasCustomPrompt="1"/>
          </p:nvPr>
        </p:nvSpPr>
        <p:spPr>
          <a:xfrm>
            <a:off x="4302000" y="1728000"/>
            <a:ext cx="3600000" cy="720000"/>
          </a:xfrm>
          <a:solidFill>
            <a:schemeClr val="tx1">
              <a:lumMod val="75000"/>
              <a:lumOff val="25000"/>
            </a:schemeClr>
          </a:solidFill>
          <a:ln w="28575">
            <a:solidFill>
              <a:schemeClr val="accent2"/>
            </a:solidFill>
          </a:ln>
        </p:spPr>
        <p:txBody>
          <a:bodyPr lIns="108000" tIns="36000" rIns="108000" bIns="36000" rtlCol="0" anchor="ctr"/>
          <a:lstStyle>
            <a:lvl1pPr marL="0" indent="0" algn="ctr">
              <a:buNone/>
              <a:defRPr>
                <a:solidFill>
                  <a:schemeClr val="bg1"/>
                </a:solidFill>
              </a:defRPr>
            </a:lvl1pPr>
          </a:lstStyle>
          <a:p>
            <a:pPr lvl="0" rtl="0"/>
            <a:r>
              <a:rPr lang="ru-RU" noProof="0"/>
              <a:t>Название раздела 2</a:t>
            </a:r>
          </a:p>
        </p:txBody>
      </p:sp>
      <p:sp>
        <p:nvSpPr>
          <p:cNvPr id="9" name="Объект 2">
            <a:extLst>
              <a:ext uri="{FF2B5EF4-FFF2-40B4-BE49-F238E27FC236}">
                <a16:creationId xmlns:a16="http://schemas.microsoft.com/office/drawing/2014/main" id="{0BA6D519-EE14-4D3E-B15F-70C4423A3988}"/>
              </a:ext>
            </a:extLst>
          </p:cNvPr>
          <p:cNvSpPr>
            <a:spLocks noGrp="1"/>
          </p:cNvSpPr>
          <p:nvPr>
            <p:ph idx="13" hasCustomPrompt="1"/>
          </p:nvPr>
        </p:nvSpPr>
        <p:spPr>
          <a:xfrm>
            <a:off x="8172000" y="1728000"/>
            <a:ext cx="3600000" cy="720000"/>
          </a:xfrm>
          <a:solidFill>
            <a:schemeClr val="tx1">
              <a:lumMod val="75000"/>
              <a:lumOff val="25000"/>
            </a:schemeClr>
          </a:solidFill>
          <a:ln w="28575">
            <a:solidFill>
              <a:schemeClr val="accent3"/>
            </a:solidFill>
          </a:ln>
        </p:spPr>
        <p:txBody>
          <a:bodyPr lIns="108000" tIns="36000" rIns="108000" bIns="36000" rtlCol="0" anchor="ctr"/>
          <a:lstStyle>
            <a:lvl1pPr marL="0" indent="0" algn="ctr">
              <a:buNone/>
              <a:defRPr>
                <a:solidFill>
                  <a:schemeClr val="bg1"/>
                </a:solidFill>
              </a:defRPr>
            </a:lvl1pPr>
          </a:lstStyle>
          <a:p>
            <a:pPr lvl="0" rtl="0"/>
            <a:r>
              <a:rPr lang="ru-RU" noProof="0"/>
              <a:t>Название раздела 3</a:t>
            </a:r>
          </a:p>
        </p:txBody>
      </p:sp>
      <p:sp>
        <p:nvSpPr>
          <p:cNvPr id="13" name="Текст 5">
            <a:extLst>
              <a:ext uri="{FF2B5EF4-FFF2-40B4-BE49-F238E27FC236}">
                <a16:creationId xmlns:a16="http://schemas.microsoft.com/office/drawing/2014/main" id="{4DA29CFB-3C73-4618-B2D9-70E396D1EBA2}"/>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ru-RU" noProof="0"/>
              <a:t>Подзаголовок</a:t>
            </a:r>
          </a:p>
        </p:txBody>
      </p:sp>
    </p:spTree>
    <p:extLst>
      <p:ext uri="{BB962C8B-B14F-4D97-AF65-F5344CB8AC3E}">
        <p14:creationId xmlns:p14="http://schemas.microsoft.com/office/powerpoint/2010/main" val="16015389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Временная шка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F5211B-014A-4E6E-98C7-FDAF7855316F}"/>
              </a:ext>
            </a:extLst>
          </p:cNvPr>
          <p:cNvSpPr>
            <a:spLocks noGrp="1"/>
          </p:cNvSpPr>
          <p:nvPr>
            <p:ph type="title"/>
          </p:nvPr>
        </p:nvSpPr>
        <p:spPr/>
        <p:txBody>
          <a:bodyPr rtlCol="0"/>
          <a:lstStyle/>
          <a:p>
            <a:pPr rtl="0"/>
            <a:r>
              <a:rPr lang="ru-RU" noProof="0"/>
              <a:t>Образец заголовка</a:t>
            </a:r>
          </a:p>
        </p:txBody>
      </p:sp>
      <p:sp>
        <p:nvSpPr>
          <p:cNvPr id="6" name="Нижний колонтитул 5">
            <a:extLst>
              <a:ext uri="{FF2B5EF4-FFF2-40B4-BE49-F238E27FC236}">
                <a16:creationId xmlns:a16="http://schemas.microsoft.com/office/drawing/2014/main" id="{5356FC21-A32D-44DC-BED7-08CEBB3B9090}"/>
              </a:ext>
            </a:extLst>
          </p:cNvPr>
          <p:cNvSpPr>
            <a:spLocks noGrp="1"/>
          </p:cNvSpPr>
          <p:nvPr>
            <p:ph type="ftr" sz="quarter" idx="10"/>
          </p:nvPr>
        </p:nvSpPr>
        <p:spPr/>
        <p:txBody>
          <a:bodyPr rtlCol="0"/>
          <a:lstStyle/>
          <a:p>
            <a:pPr rtl="0"/>
            <a:r>
              <a:rPr lang="ru-RU" noProof="0"/>
              <a:t>Добавить нижний колонтитул</a:t>
            </a:r>
          </a:p>
        </p:txBody>
      </p:sp>
      <p:sp>
        <p:nvSpPr>
          <p:cNvPr id="7" name="Номер слайда 6">
            <a:extLst>
              <a:ext uri="{FF2B5EF4-FFF2-40B4-BE49-F238E27FC236}">
                <a16:creationId xmlns:a16="http://schemas.microsoft.com/office/drawing/2014/main" id="{FC0C6D2B-0FF5-4A5F-A062-480FFA6DA09A}"/>
              </a:ext>
            </a:extLst>
          </p:cNvPr>
          <p:cNvSpPr>
            <a:spLocks noGrp="1"/>
          </p:cNvSpPr>
          <p:nvPr>
            <p:ph type="sldNum" sz="quarter" idx="11"/>
          </p:nvPr>
        </p:nvSpPr>
        <p:spPr/>
        <p:txBody>
          <a:bodyPr rtlCol="0"/>
          <a:lstStyle/>
          <a:p>
            <a:pPr rtl="0"/>
            <a:fld id="{4B73C415-D670-4716-A5EC-CC4D52CA2BAC}" type="slidenum">
              <a:rPr lang="ru-RU" noProof="0" smtClean="0"/>
              <a:pPr/>
              <a:t>‹#›</a:t>
            </a:fld>
            <a:endParaRPr lang="ru-RU" noProof="0"/>
          </a:p>
        </p:txBody>
      </p:sp>
      <p:sp>
        <p:nvSpPr>
          <p:cNvPr id="5" name="Текст 5">
            <a:extLst>
              <a:ext uri="{FF2B5EF4-FFF2-40B4-BE49-F238E27FC236}">
                <a16:creationId xmlns:a16="http://schemas.microsoft.com/office/drawing/2014/main" id="{91612B32-057C-422E-8B4A-7B464DE04A79}"/>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ru-RU" noProof="0"/>
              <a:t>Подзаголовок</a:t>
            </a:r>
          </a:p>
        </p:txBody>
      </p:sp>
      <p:cxnSp>
        <p:nvCxnSpPr>
          <p:cNvPr id="8" name="Прямая со стрелкой 7">
            <a:extLst>
              <a:ext uri="{FF2B5EF4-FFF2-40B4-BE49-F238E27FC236}">
                <a16:creationId xmlns:a16="http://schemas.microsoft.com/office/drawing/2014/main" id="{B66BE87F-A588-41BE-A251-8940FFF7BDB0}"/>
              </a:ext>
            </a:extLst>
          </p:cNvPr>
          <p:cNvCxnSpPr/>
          <p:nvPr userDrawn="1"/>
        </p:nvCxnSpPr>
        <p:spPr>
          <a:xfrm>
            <a:off x="431800" y="3866682"/>
            <a:ext cx="11339513" cy="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 name="Текст 10">
            <a:extLst>
              <a:ext uri="{FF2B5EF4-FFF2-40B4-BE49-F238E27FC236}">
                <a16:creationId xmlns:a16="http://schemas.microsoft.com/office/drawing/2014/main" id="{EE87B275-BCEB-48C5-BD58-39E2B9AB906E}"/>
              </a:ext>
            </a:extLst>
          </p:cNvPr>
          <p:cNvSpPr>
            <a:spLocks noGrp="1"/>
          </p:cNvSpPr>
          <p:nvPr>
            <p:ph type="body" sz="quarter" idx="33" hasCustomPrompt="1"/>
          </p:nvPr>
        </p:nvSpPr>
        <p:spPr>
          <a:xfrm>
            <a:off x="412908" y="3973125"/>
            <a:ext cx="415608" cy="201776"/>
          </a:xfrm>
        </p:spPr>
        <p:txBody>
          <a:bodyPr rtlCol="0" anchor="ctr"/>
          <a:lstStyle>
            <a:lvl1pPr marL="0" indent="0" algn="ctr">
              <a:buNone/>
              <a:defRPr sz="1400">
                <a:solidFill>
                  <a:schemeClr val="tx1">
                    <a:lumMod val="50000"/>
                    <a:lumOff val="50000"/>
                  </a:schemeClr>
                </a:solidFill>
              </a:defRPr>
            </a:lvl1pPr>
          </a:lstStyle>
          <a:p>
            <a:pPr lvl="0" rtl="0"/>
            <a:r>
              <a:rPr lang="ru-RU" noProof="0"/>
              <a:t>Год</a:t>
            </a:r>
          </a:p>
        </p:txBody>
      </p:sp>
      <p:sp>
        <p:nvSpPr>
          <p:cNvPr id="10" name="Текст 10">
            <a:extLst>
              <a:ext uri="{FF2B5EF4-FFF2-40B4-BE49-F238E27FC236}">
                <a16:creationId xmlns:a16="http://schemas.microsoft.com/office/drawing/2014/main" id="{75FEF587-0930-42DA-AF85-54F9A14870D3}"/>
              </a:ext>
            </a:extLst>
          </p:cNvPr>
          <p:cNvSpPr>
            <a:spLocks noGrp="1"/>
          </p:cNvSpPr>
          <p:nvPr>
            <p:ph type="body" sz="quarter" idx="34" hasCustomPrompt="1"/>
          </p:nvPr>
        </p:nvSpPr>
        <p:spPr>
          <a:xfrm>
            <a:off x="431799"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a:t>ММ</a:t>
            </a:r>
          </a:p>
        </p:txBody>
      </p:sp>
      <p:sp>
        <p:nvSpPr>
          <p:cNvPr id="11" name="Текст 10">
            <a:extLst>
              <a:ext uri="{FF2B5EF4-FFF2-40B4-BE49-F238E27FC236}">
                <a16:creationId xmlns:a16="http://schemas.microsoft.com/office/drawing/2014/main" id="{77B00876-F334-4F19-ACB9-5A52E300C62F}"/>
              </a:ext>
            </a:extLst>
          </p:cNvPr>
          <p:cNvSpPr>
            <a:spLocks noGrp="1"/>
          </p:cNvSpPr>
          <p:nvPr>
            <p:ph type="body" sz="quarter" idx="35" hasCustomPrompt="1"/>
          </p:nvPr>
        </p:nvSpPr>
        <p:spPr>
          <a:xfrm>
            <a:off x="903816"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a:t>ММ</a:t>
            </a:r>
          </a:p>
        </p:txBody>
      </p:sp>
      <p:sp>
        <p:nvSpPr>
          <p:cNvPr id="12" name="Текст 10">
            <a:extLst>
              <a:ext uri="{FF2B5EF4-FFF2-40B4-BE49-F238E27FC236}">
                <a16:creationId xmlns:a16="http://schemas.microsoft.com/office/drawing/2014/main" id="{DC5160FB-C621-4014-AF15-7C31EBF94639}"/>
              </a:ext>
            </a:extLst>
          </p:cNvPr>
          <p:cNvSpPr>
            <a:spLocks noGrp="1"/>
          </p:cNvSpPr>
          <p:nvPr>
            <p:ph type="body" sz="quarter" idx="36" hasCustomPrompt="1"/>
          </p:nvPr>
        </p:nvSpPr>
        <p:spPr>
          <a:xfrm>
            <a:off x="1375833"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a:t>ММ</a:t>
            </a:r>
          </a:p>
        </p:txBody>
      </p:sp>
      <p:sp>
        <p:nvSpPr>
          <p:cNvPr id="13" name="Текст 10">
            <a:extLst>
              <a:ext uri="{FF2B5EF4-FFF2-40B4-BE49-F238E27FC236}">
                <a16:creationId xmlns:a16="http://schemas.microsoft.com/office/drawing/2014/main" id="{3D37E5E1-DD5A-4C77-849F-40C0D2AE3F71}"/>
              </a:ext>
            </a:extLst>
          </p:cNvPr>
          <p:cNvSpPr>
            <a:spLocks noGrp="1"/>
          </p:cNvSpPr>
          <p:nvPr>
            <p:ph type="body" sz="quarter" idx="37" hasCustomPrompt="1"/>
          </p:nvPr>
        </p:nvSpPr>
        <p:spPr>
          <a:xfrm>
            <a:off x="1847850"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a:t>ММ</a:t>
            </a:r>
          </a:p>
        </p:txBody>
      </p:sp>
      <p:sp>
        <p:nvSpPr>
          <p:cNvPr id="14" name="Текст 10">
            <a:extLst>
              <a:ext uri="{FF2B5EF4-FFF2-40B4-BE49-F238E27FC236}">
                <a16:creationId xmlns:a16="http://schemas.microsoft.com/office/drawing/2014/main" id="{8164CA25-5B7F-4EDD-8B42-0D567DED1794}"/>
              </a:ext>
            </a:extLst>
          </p:cNvPr>
          <p:cNvSpPr>
            <a:spLocks noGrp="1"/>
          </p:cNvSpPr>
          <p:nvPr>
            <p:ph type="body" sz="quarter" idx="38" hasCustomPrompt="1"/>
          </p:nvPr>
        </p:nvSpPr>
        <p:spPr>
          <a:xfrm>
            <a:off x="6077108" y="3973125"/>
            <a:ext cx="415608" cy="201776"/>
          </a:xfrm>
        </p:spPr>
        <p:txBody>
          <a:bodyPr rtlCol="0" anchor="ctr"/>
          <a:lstStyle>
            <a:lvl1pPr marL="0" indent="0" algn="ctr">
              <a:buNone/>
              <a:defRPr sz="1400">
                <a:solidFill>
                  <a:schemeClr val="tx1">
                    <a:lumMod val="50000"/>
                    <a:lumOff val="50000"/>
                  </a:schemeClr>
                </a:solidFill>
              </a:defRPr>
            </a:lvl1pPr>
          </a:lstStyle>
          <a:p>
            <a:pPr lvl="0" rtl="0"/>
            <a:r>
              <a:rPr lang="ru-RU" noProof="0"/>
              <a:t>Год</a:t>
            </a:r>
          </a:p>
        </p:txBody>
      </p:sp>
      <p:sp>
        <p:nvSpPr>
          <p:cNvPr id="15" name="Текст 10">
            <a:extLst>
              <a:ext uri="{FF2B5EF4-FFF2-40B4-BE49-F238E27FC236}">
                <a16:creationId xmlns:a16="http://schemas.microsoft.com/office/drawing/2014/main" id="{15876039-3F56-4587-900E-4FCE60BCA50B}"/>
              </a:ext>
            </a:extLst>
          </p:cNvPr>
          <p:cNvSpPr>
            <a:spLocks noGrp="1"/>
          </p:cNvSpPr>
          <p:nvPr>
            <p:ph type="body" sz="quarter" idx="39" hasCustomPrompt="1"/>
          </p:nvPr>
        </p:nvSpPr>
        <p:spPr>
          <a:xfrm>
            <a:off x="2319867"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a:t>ММ</a:t>
            </a:r>
          </a:p>
        </p:txBody>
      </p:sp>
      <p:sp>
        <p:nvSpPr>
          <p:cNvPr id="16" name="Текст 10">
            <a:extLst>
              <a:ext uri="{FF2B5EF4-FFF2-40B4-BE49-F238E27FC236}">
                <a16:creationId xmlns:a16="http://schemas.microsoft.com/office/drawing/2014/main" id="{515FCEBD-9007-4B9D-AE69-7F8068A14B21}"/>
              </a:ext>
            </a:extLst>
          </p:cNvPr>
          <p:cNvSpPr>
            <a:spLocks noGrp="1"/>
          </p:cNvSpPr>
          <p:nvPr>
            <p:ph type="body" sz="quarter" idx="40" hasCustomPrompt="1"/>
          </p:nvPr>
        </p:nvSpPr>
        <p:spPr>
          <a:xfrm>
            <a:off x="2791884"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a:t>ММ</a:t>
            </a:r>
          </a:p>
        </p:txBody>
      </p:sp>
      <p:sp>
        <p:nvSpPr>
          <p:cNvPr id="17" name="Текст 10">
            <a:extLst>
              <a:ext uri="{FF2B5EF4-FFF2-40B4-BE49-F238E27FC236}">
                <a16:creationId xmlns:a16="http://schemas.microsoft.com/office/drawing/2014/main" id="{8856F7F9-97EB-4612-BB5C-DDB9D90C9CD4}"/>
              </a:ext>
            </a:extLst>
          </p:cNvPr>
          <p:cNvSpPr>
            <a:spLocks noGrp="1"/>
          </p:cNvSpPr>
          <p:nvPr>
            <p:ph type="body" sz="quarter" idx="41" hasCustomPrompt="1"/>
          </p:nvPr>
        </p:nvSpPr>
        <p:spPr>
          <a:xfrm>
            <a:off x="3263901"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a:t>ММ</a:t>
            </a:r>
          </a:p>
        </p:txBody>
      </p:sp>
      <p:sp>
        <p:nvSpPr>
          <p:cNvPr id="18" name="Текст 10">
            <a:extLst>
              <a:ext uri="{FF2B5EF4-FFF2-40B4-BE49-F238E27FC236}">
                <a16:creationId xmlns:a16="http://schemas.microsoft.com/office/drawing/2014/main" id="{B0C577BC-AD44-4FF0-8F34-D7ABD44B100A}"/>
              </a:ext>
            </a:extLst>
          </p:cNvPr>
          <p:cNvSpPr>
            <a:spLocks noGrp="1"/>
          </p:cNvSpPr>
          <p:nvPr>
            <p:ph type="body" sz="quarter" idx="42" hasCustomPrompt="1"/>
          </p:nvPr>
        </p:nvSpPr>
        <p:spPr>
          <a:xfrm>
            <a:off x="4679952"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a:t>ММ</a:t>
            </a:r>
          </a:p>
        </p:txBody>
      </p:sp>
      <p:sp>
        <p:nvSpPr>
          <p:cNvPr id="19" name="Текст 10">
            <a:extLst>
              <a:ext uri="{FF2B5EF4-FFF2-40B4-BE49-F238E27FC236}">
                <a16:creationId xmlns:a16="http://schemas.microsoft.com/office/drawing/2014/main" id="{12E19F39-39CE-43A3-912F-3D8656DA5E76}"/>
              </a:ext>
            </a:extLst>
          </p:cNvPr>
          <p:cNvSpPr>
            <a:spLocks noGrp="1"/>
          </p:cNvSpPr>
          <p:nvPr>
            <p:ph type="body" sz="quarter" idx="43" hasCustomPrompt="1"/>
          </p:nvPr>
        </p:nvSpPr>
        <p:spPr>
          <a:xfrm>
            <a:off x="3735918"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a:t>ММ</a:t>
            </a:r>
          </a:p>
        </p:txBody>
      </p:sp>
      <p:sp>
        <p:nvSpPr>
          <p:cNvPr id="20" name="Текст 10">
            <a:extLst>
              <a:ext uri="{FF2B5EF4-FFF2-40B4-BE49-F238E27FC236}">
                <a16:creationId xmlns:a16="http://schemas.microsoft.com/office/drawing/2014/main" id="{64F2C543-C785-4078-9811-96F28F1BF210}"/>
              </a:ext>
            </a:extLst>
          </p:cNvPr>
          <p:cNvSpPr>
            <a:spLocks noGrp="1"/>
          </p:cNvSpPr>
          <p:nvPr>
            <p:ph type="body" sz="quarter" idx="44" hasCustomPrompt="1"/>
          </p:nvPr>
        </p:nvSpPr>
        <p:spPr>
          <a:xfrm>
            <a:off x="4207935"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a:t>ММ</a:t>
            </a:r>
          </a:p>
        </p:txBody>
      </p:sp>
      <p:sp>
        <p:nvSpPr>
          <p:cNvPr id="21" name="Текст 10">
            <a:extLst>
              <a:ext uri="{FF2B5EF4-FFF2-40B4-BE49-F238E27FC236}">
                <a16:creationId xmlns:a16="http://schemas.microsoft.com/office/drawing/2014/main" id="{022F0FFE-8538-47C2-9227-B4DE41186CE8}"/>
              </a:ext>
            </a:extLst>
          </p:cNvPr>
          <p:cNvSpPr>
            <a:spLocks noGrp="1"/>
          </p:cNvSpPr>
          <p:nvPr>
            <p:ph type="body" sz="quarter" idx="45" hasCustomPrompt="1"/>
          </p:nvPr>
        </p:nvSpPr>
        <p:spPr>
          <a:xfrm>
            <a:off x="5151969"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a:t>ММ</a:t>
            </a:r>
          </a:p>
        </p:txBody>
      </p:sp>
      <p:sp>
        <p:nvSpPr>
          <p:cNvPr id="22" name="Текст 10">
            <a:extLst>
              <a:ext uri="{FF2B5EF4-FFF2-40B4-BE49-F238E27FC236}">
                <a16:creationId xmlns:a16="http://schemas.microsoft.com/office/drawing/2014/main" id="{75D12B21-B498-4E00-B817-457BAED99A33}"/>
              </a:ext>
            </a:extLst>
          </p:cNvPr>
          <p:cNvSpPr>
            <a:spLocks noGrp="1"/>
          </p:cNvSpPr>
          <p:nvPr>
            <p:ph type="body" sz="quarter" idx="46" hasCustomPrompt="1"/>
          </p:nvPr>
        </p:nvSpPr>
        <p:spPr>
          <a:xfrm>
            <a:off x="5623986"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a:t>ММ</a:t>
            </a:r>
          </a:p>
        </p:txBody>
      </p:sp>
      <p:sp>
        <p:nvSpPr>
          <p:cNvPr id="23" name="Текст 10">
            <a:extLst>
              <a:ext uri="{FF2B5EF4-FFF2-40B4-BE49-F238E27FC236}">
                <a16:creationId xmlns:a16="http://schemas.microsoft.com/office/drawing/2014/main" id="{A60F8F4D-F654-4555-BC21-7137D98E027C}"/>
              </a:ext>
            </a:extLst>
          </p:cNvPr>
          <p:cNvSpPr>
            <a:spLocks noGrp="1"/>
          </p:cNvSpPr>
          <p:nvPr>
            <p:ph type="body" sz="quarter" idx="47" hasCustomPrompt="1"/>
          </p:nvPr>
        </p:nvSpPr>
        <p:spPr>
          <a:xfrm>
            <a:off x="6095999"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a:t>ММ</a:t>
            </a:r>
          </a:p>
        </p:txBody>
      </p:sp>
      <p:sp>
        <p:nvSpPr>
          <p:cNvPr id="24" name="Текст 10">
            <a:extLst>
              <a:ext uri="{FF2B5EF4-FFF2-40B4-BE49-F238E27FC236}">
                <a16:creationId xmlns:a16="http://schemas.microsoft.com/office/drawing/2014/main" id="{0B633DEF-CDC6-4A75-A05B-0C875E2B8FF1}"/>
              </a:ext>
            </a:extLst>
          </p:cNvPr>
          <p:cNvSpPr>
            <a:spLocks noGrp="1"/>
          </p:cNvSpPr>
          <p:nvPr>
            <p:ph type="body" sz="quarter" idx="48" hasCustomPrompt="1"/>
          </p:nvPr>
        </p:nvSpPr>
        <p:spPr>
          <a:xfrm>
            <a:off x="6568012"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a:t>ММ</a:t>
            </a:r>
          </a:p>
        </p:txBody>
      </p:sp>
      <p:sp>
        <p:nvSpPr>
          <p:cNvPr id="25" name="Текст 10">
            <a:extLst>
              <a:ext uri="{FF2B5EF4-FFF2-40B4-BE49-F238E27FC236}">
                <a16:creationId xmlns:a16="http://schemas.microsoft.com/office/drawing/2014/main" id="{23A67F56-440C-4AE2-B52E-F6ECF3E31F86}"/>
              </a:ext>
            </a:extLst>
          </p:cNvPr>
          <p:cNvSpPr>
            <a:spLocks noGrp="1"/>
          </p:cNvSpPr>
          <p:nvPr>
            <p:ph type="body" sz="quarter" idx="49" hasCustomPrompt="1"/>
          </p:nvPr>
        </p:nvSpPr>
        <p:spPr>
          <a:xfrm>
            <a:off x="7040029"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a:t>ММ</a:t>
            </a:r>
          </a:p>
        </p:txBody>
      </p:sp>
      <p:sp>
        <p:nvSpPr>
          <p:cNvPr id="26" name="Текст 10">
            <a:extLst>
              <a:ext uri="{FF2B5EF4-FFF2-40B4-BE49-F238E27FC236}">
                <a16:creationId xmlns:a16="http://schemas.microsoft.com/office/drawing/2014/main" id="{E8F5BF8F-8918-4E36-8AAF-45E994E46B29}"/>
              </a:ext>
            </a:extLst>
          </p:cNvPr>
          <p:cNvSpPr>
            <a:spLocks noGrp="1"/>
          </p:cNvSpPr>
          <p:nvPr>
            <p:ph type="body" sz="quarter" idx="50" hasCustomPrompt="1"/>
          </p:nvPr>
        </p:nvSpPr>
        <p:spPr>
          <a:xfrm>
            <a:off x="7512046"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a:t>ММ</a:t>
            </a:r>
          </a:p>
        </p:txBody>
      </p:sp>
      <p:sp>
        <p:nvSpPr>
          <p:cNvPr id="27" name="Текст 10">
            <a:extLst>
              <a:ext uri="{FF2B5EF4-FFF2-40B4-BE49-F238E27FC236}">
                <a16:creationId xmlns:a16="http://schemas.microsoft.com/office/drawing/2014/main" id="{1A2F56E4-C780-42A2-BA54-B1EAB7CA2197}"/>
              </a:ext>
            </a:extLst>
          </p:cNvPr>
          <p:cNvSpPr>
            <a:spLocks noGrp="1"/>
          </p:cNvSpPr>
          <p:nvPr>
            <p:ph type="body" sz="quarter" idx="51" hasCustomPrompt="1"/>
          </p:nvPr>
        </p:nvSpPr>
        <p:spPr>
          <a:xfrm>
            <a:off x="7984063"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a:t>ММ</a:t>
            </a:r>
          </a:p>
        </p:txBody>
      </p:sp>
      <p:sp>
        <p:nvSpPr>
          <p:cNvPr id="28" name="Текст 10">
            <a:extLst>
              <a:ext uri="{FF2B5EF4-FFF2-40B4-BE49-F238E27FC236}">
                <a16:creationId xmlns:a16="http://schemas.microsoft.com/office/drawing/2014/main" id="{7405E86B-3690-4EBE-8353-7ABE76F10810}"/>
              </a:ext>
            </a:extLst>
          </p:cNvPr>
          <p:cNvSpPr>
            <a:spLocks noGrp="1"/>
          </p:cNvSpPr>
          <p:nvPr>
            <p:ph type="body" sz="quarter" idx="52" hasCustomPrompt="1"/>
          </p:nvPr>
        </p:nvSpPr>
        <p:spPr>
          <a:xfrm>
            <a:off x="8456080"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a:t>ММ</a:t>
            </a:r>
          </a:p>
        </p:txBody>
      </p:sp>
      <p:sp>
        <p:nvSpPr>
          <p:cNvPr id="29" name="Текст 10">
            <a:extLst>
              <a:ext uri="{FF2B5EF4-FFF2-40B4-BE49-F238E27FC236}">
                <a16:creationId xmlns:a16="http://schemas.microsoft.com/office/drawing/2014/main" id="{DB54048B-A035-47F0-B54D-1B9676EE8931}"/>
              </a:ext>
            </a:extLst>
          </p:cNvPr>
          <p:cNvSpPr>
            <a:spLocks noGrp="1"/>
          </p:cNvSpPr>
          <p:nvPr>
            <p:ph type="body" sz="quarter" idx="53" hasCustomPrompt="1"/>
          </p:nvPr>
        </p:nvSpPr>
        <p:spPr>
          <a:xfrm>
            <a:off x="8928097"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a:t>ММ</a:t>
            </a:r>
          </a:p>
        </p:txBody>
      </p:sp>
      <p:sp>
        <p:nvSpPr>
          <p:cNvPr id="30" name="Текст 10">
            <a:extLst>
              <a:ext uri="{FF2B5EF4-FFF2-40B4-BE49-F238E27FC236}">
                <a16:creationId xmlns:a16="http://schemas.microsoft.com/office/drawing/2014/main" id="{12F6976C-DDBF-4808-9B45-2C78E0FC6AA7}"/>
              </a:ext>
            </a:extLst>
          </p:cNvPr>
          <p:cNvSpPr>
            <a:spLocks noGrp="1"/>
          </p:cNvSpPr>
          <p:nvPr>
            <p:ph type="body" sz="quarter" idx="54" hasCustomPrompt="1"/>
          </p:nvPr>
        </p:nvSpPr>
        <p:spPr>
          <a:xfrm>
            <a:off x="10344148"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a:t>ММ</a:t>
            </a:r>
          </a:p>
        </p:txBody>
      </p:sp>
      <p:sp>
        <p:nvSpPr>
          <p:cNvPr id="31" name="Текст 10">
            <a:extLst>
              <a:ext uri="{FF2B5EF4-FFF2-40B4-BE49-F238E27FC236}">
                <a16:creationId xmlns:a16="http://schemas.microsoft.com/office/drawing/2014/main" id="{66103D17-8EEC-45BF-B909-8F6DB8575A35}"/>
              </a:ext>
            </a:extLst>
          </p:cNvPr>
          <p:cNvSpPr>
            <a:spLocks noGrp="1"/>
          </p:cNvSpPr>
          <p:nvPr>
            <p:ph type="body" sz="quarter" idx="55" hasCustomPrompt="1"/>
          </p:nvPr>
        </p:nvSpPr>
        <p:spPr>
          <a:xfrm>
            <a:off x="9400114"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a:t>ММ</a:t>
            </a:r>
          </a:p>
        </p:txBody>
      </p:sp>
      <p:sp>
        <p:nvSpPr>
          <p:cNvPr id="32" name="Текст 10">
            <a:extLst>
              <a:ext uri="{FF2B5EF4-FFF2-40B4-BE49-F238E27FC236}">
                <a16:creationId xmlns:a16="http://schemas.microsoft.com/office/drawing/2014/main" id="{57F6EB7B-A4AE-4147-A94B-9C2860A158F4}"/>
              </a:ext>
            </a:extLst>
          </p:cNvPr>
          <p:cNvSpPr>
            <a:spLocks noGrp="1"/>
          </p:cNvSpPr>
          <p:nvPr>
            <p:ph type="body" sz="quarter" idx="56" hasCustomPrompt="1"/>
          </p:nvPr>
        </p:nvSpPr>
        <p:spPr>
          <a:xfrm>
            <a:off x="9872131"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a:t>ММ</a:t>
            </a:r>
          </a:p>
        </p:txBody>
      </p:sp>
      <p:sp>
        <p:nvSpPr>
          <p:cNvPr id="33" name="Текст 10">
            <a:extLst>
              <a:ext uri="{FF2B5EF4-FFF2-40B4-BE49-F238E27FC236}">
                <a16:creationId xmlns:a16="http://schemas.microsoft.com/office/drawing/2014/main" id="{95673032-36DB-4772-82D8-46E21D810A56}"/>
              </a:ext>
            </a:extLst>
          </p:cNvPr>
          <p:cNvSpPr>
            <a:spLocks noGrp="1"/>
          </p:cNvSpPr>
          <p:nvPr>
            <p:ph type="body" sz="quarter" idx="57" hasCustomPrompt="1"/>
          </p:nvPr>
        </p:nvSpPr>
        <p:spPr>
          <a:xfrm>
            <a:off x="10816165"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a:t>ММ</a:t>
            </a:r>
          </a:p>
        </p:txBody>
      </p:sp>
      <p:sp>
        <p:nvSpPr>
          <p:cNvPr id="34" name="Текст 10">
            <a:extLst>
              <a:ext uri="{FF2B5EF4-FFF2-40B4-BE49-F238E27FC236}">
                <a16:creationId xmlns:a16="http://schemas.microsoft.com/office/drawing/2014/main" id="{CDE9935C-FEBD-421A-A63B-8A87A2D4A4D9}"/>
              </a:ext>
            </a:extLst>
          </p:cNvPr>
          <p:cNvSpPr>
            <a:spLocks noGrp="1"/>
          </p:cNvSpPr>
          <p:nvPr>
            <p:ph type="body" sz="quarter" idx="58" hasCustomPrompt="1"/>
          </p:nvPr>
        </p:nvSpPr>
        <p:spPr>
          <a:xfrm>
            <a:off x="11288182" y="3597398"/>
            <a:ext cx="377825" cy="201776"/>
          </a:xfrm>
        </p:spPr>
        <p:txBody>
          <a:bodyPr rtlCol="0"/>
          <a:lstStyle>
            <a:lvl1pPr marL="0" indent="0" algn="ctr">
              <a:buNone/>
              <a:defRPr sz="1200">
                <a:solidFill>
                  <a:schemeClr val="tx1">
                    <a:lumMod val="50000"/>
                    <a:lumOff val="50000"/>
                  </a:schemeClr>
                </a:solidFill>
              </a:defRPr>
            </a:lvl1pPr>
          </a:lstStyle>
          <a:p>
            <a:pPr lvl="0" rtl="0"/>
            <a:r>
              <a:rPr lang="ru-RU" noProof="0"/>
              <a:t>ММ</a:t>
            </a:r>
          </a:p>
        </p:txBody>
      </p:sp>
      <p:sp>
        <p:nvSpPr>
          <p:cNvPr id="4" name="Текст 3">
            <a:extLst>
              <a:ext uri="{FF2B5EF4-FFF2-40B4-BE49-F238E27FC236}">
                <a16:creationId xmlns:a16="http://schemas.microsoft.com/office/drawing/2014/main" id="{D242C672-1222-4C21-9E3D-F365D9665E1B}"/>
              </a:ext>
            </a:extLst>
          </p:cNvPr>
          <p:cNvSpPr>
            <a:spLocks noGrp="1"/>
          </p:cNvSpPr>
          <p:nvPr>
            <p:ph type="body" sz="quarter" idx="59" hasCustomPrompt="1"/>
          </p:nvPr>
        </p:nvSpPr>
        <p:spPr>
          <a:xfrm>
            <a:off x="5360988" y="2190750"/>
            <a:ext cx="1793875" cy="561975"/>
          </a:xfrm>
          <a:solidFill>
            <a:schemeClr val="bg1">
              <a:lumMod val="95000"/>
            </a:schemeClr>
          </a:solidFill>
        </p:spPr>
        <p:txBody>
          <a:bodyPr tIns="36000" rtlCol="0" anchor="t"/>
          <a:lstStyle>
            <a:lvl1pPr marL="0" indent="0" algn="ctr">
              <a:buNone/>
              <a:defRPr sz="1600"/>
            </a:lvl1pPr>
          </a:lstStyle>
          <a:p>
            <a:pPr lvl="0" rtl="0"/>
            <a:r>
              <a:rPr lang="ru-RU" noProof="0"/>
              <a:t>Название элемента</a:t>
            </a:r>
          </a:p>
        </p:txBody>
      </p:sp>
      <p:sp>
        <p:nvSpPr>
          <p:cNvPr id="37" name="Текст 36">
            <a:extLst>
              <a:ext uri="{FF2B5EF4-FFF2-40B4-BE49-F238E27FC236}">
                <a16:creationId xmlns:a16="http://schemas.microsoft.com/office/drawing/2014/main" id="{2F97A7E3-509A-417D-9818-EDDA3B539E4F}"/>
              </a:ext>
            </a:extLst>
          </p:cNvPr>
          <p:cNvSpPr>
            <a:spLocks noGrp="1"/>
          </p:cNvSpPr>
          <p:nvPr>
            <p:ph type="body" sz="quarter" idx="60" hasCustomPrompt="1"/>
          </p:nvPr>
        </p:nvSpPr>
        <p:spPr>
          <a:xfrm>
            <a:off x="5412717" y="2505005"/>
            <a:ext cx="1690417" cy="224670"/>
          </a:xfrm>
        </p:spPr>
        <p:txBody>
          <a:bodyPr rtlCol="0"/>
          <a:lstStyle>
            <a:lvl1pPr marL="0" indent="0" algn="ctr">
              <a:buNone/>
              <a:defRPr sz="1200">
                <a:solidFill>
                  <a:schemeClr val="tx1">
                    <a:lumMod val="50000"/>
                    <a:lumOff val="50000"/>
                  </a:schemeClr>
                </a:solidFill>
              </a:defRPr>
            </a:lvl1pPr>
          </a:lstStyle>
          <a:p>
            <a:pPr lvl="0" rtl="0"/>
            <a:r>
              <a:rPr lang="ru-RU" noProof="0"/>
              <a:t>месяц, год</a:t>
            </a:r>
          </a:p>
        </p:txBody>
      </p:sp>
    </p:spTree>
    <p:extLst>
      <p:ext uri="{BB962C8B-B14F-4D97-AF65-F5344CB8AC3E}">
        <p14:creationId xmlns:p14="http://schemas.microsoft.com/office/powerpoint/2010/main" val="5291107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Члены группы 3">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A85E10-5A18-4C86-8310-FA9CF8DF8AB5}"/>
              </a:ext>
            </a:extLst>
          </p:cNvPr>
          <p:cNvSpPr>
            <a:spLocks noGrp="1"/>
          </p:cNvSpPr>
          <p:nvPr>
            <p:ph type="title"/>
          </p:nvPr>
        </p:nvSpPr>
        <p:spPr/>
        <p:txBody>
          <a:bodyPr rtlCol="0"/>
          <a:lstStyle/>
          <a:p>
            <a:pPr rtl="0"/>
            <a:r>
              <a:rPr lang="ru-RU" noProof="0"/>
              <a:t>Образец заголовка</a:t>
            </a:r>
            <a:endParaRPr lang="ru-RU" altLang="zh-CN" noProof="0"/>
          </a:p>
        </p:txBody>
      </p:sp>
      <p:sp>
        <p:nvSpPr>
          <p:cNvPr id="7" name="Нижний колонтитул 6">
            <a:extLst>
              <a:ext uri="{FF2B5EF4-FFF2-40B4-BE49-F238E27FC236}">
                <a16:creationId xmlns:a16="http://schemas.microsoft.com/office/drawing/2014/main" id="{D2E533DB-3399-4A25-BB80-899E9CC78DB1}"/>
              </a:ext>
            </a:extLst>
          </p:cNvPr>
          <p:cNvSpPr>
            <a:spLocks noGrp="1"/>
          </p:cNvSpPr>
          <p:nvPr>
            <p:ph type="ftr" sz="quarter" idx="10"/>
          </p:nvPr>
        </p:nvSpPr>
        <p:spPr/>
        <p:txBody>
          <a:bodyPr rtlCol="0"/>
          <a:lstStyle/>
          <a:p>
            <a:pPr rtl="0"/>
            <a:r>
              <a:rPr lang="ru-RU" noProof="0"/>
              <a:t>Добавить нижний колонтитул</a:t>
            </a:r>
            <a:endParaRPr lang="ru-RU" altLang="zh-CN" noProof="0"/>
          </a:p>
        </p:txBody>
      </p:sp>
      <p:sp>
        <p:nvSpPr>
          <p:cNvPr id="8" name="Номер слайда 7">
            <a:extLst>
              <a:ext uri="{FF2B5EF4-FFF2-40B4-BE49-F238E27FC236}">
                <a16:creationId xmlns:a16="http://schemas.microsoft.com/office/drawing/2014/main" id="{19A57786-309B-4137-8B30-4011FC0D4FCB}"/>
              </a:ext>
            </a:extLst>
          </p:cNvPr>
          <p:cNvSpPr>
            <a:spLocks noGrp="1"/>
          </p:cNvSpPr>
          <p:nvPr>
            <p:ph type="sldNum" sz="quarter" idx="11"/>
          </p:nvPr>
        </p:nvSpPr>
        <p:spPr/>
        <p:txBody>
          <a:bodyPr rtlCol="0"/>
          <a:lstStyle/>
          <a:p>
            <a:pPr rtl="0"/>
            <a:fld id="{4B73C415-D670-4716-A5EC-CC4D52CA2BAC}" type="slidenum">
              <a:rPr lang="ru-RU" altLang="zh-CN" noProof="0" smtClean="0"/>
              <a:pPr/>
              <a:t>‹#›</a:t>
            </a:fld>
            <a:endParaRPr lang="ru-RU" altLang="zh-CN" noProof="0"/>
          </a:p>
        </p:txBody>
      </p:sp>
      <p:sp>
        <p:nvSpPr>
          <p:cNvPr id="5" name="Рисунок 4">
            <a:extLst>
              <a:ext uri="{FF2B5EF4-FFF2-40B4-BE49-F238E27FC236}">
                <a16:creationId xmlns:a16="http://schemas.microsoft.com/office/drawing/2014/main" id="{8977821B-617D-47E4-AAA2-FADADD15EBCD}"/>
              </a:ext>
            </a:extLst>
          </p:cNvPr>
          <p:cNvSpPr>
            <a:spLocks noGrp="1"/>
          </p:cNvSpPr>
          <p:nvPr>
            <p:ph type="pic" sz="quarter" idx="12" hasCustomPrompt="1"/>
          </p:nvPr>
        </p:nvSpPr>
        <p:spPr>
          <a:xfrm>
            <a:off x="431799" y="2319681"/>
            <a:ext cx="1352367" cy="1352367"/>
          </a:xfrm>
          <a:solidFill>
            <a:schemeClr val="bg1">
              <a:lumMod val="95000"/>
              <a:alpha val="70000"/>
            </a:schemeClr>
          </a:solidFill>
          <a:ln w="95250" cap="sq">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ru-RU" noProof="0"/>
              <a:t>Вставьте или перетащите изображение</a:t>
            </a:r>
          </a:p>
        </p:txBody>
      </p:sp>
      <p:sp>
        <p:nvSpPr>
          <p:cNvPr id="9" name="Текст 8">
            <a:extLst>
              <a:ext uri="{FF2B5EF4-FFF2-40B4-BE49-F238E27FC236}">
                <a16:creationId xmlns:a16="http://schemas.microsoft.com/office/drawing/2014/main" id="{199551C8-D5B2-495A-97BB-0711CD8C67EC}"/>
              </a:ext>
            </a:extLst>
          </p:cNvPr>
          <p:cNvSpPr>
            <a:spLocks noGrp="1"/>
          </p:cNvSpPr>
          <p:nvPr>
            <p:ph type="body" sz="quarter" idx="13" hasCustomPrompt="1"/>
          </p:nvPr>
        </p:nvSpPr>
        <p:spPr>
          <a:xfrm>
            <a:off x="1974854" y="2485913"/>
            <a:ext cx="2124000" cy="701538"/>
          </a:xfrm>
        </p:spPr>
        <p:txBody>
          <a:bodyPr rtlCol="0" anchor="b"/>
          <a:lstStyle>
            <a:lvl1pPr marL="0" indent="0" algn="l">
              <a:buFont typeface="Arial" panose="020B0604020202020204" pitchFamily="34" charset="0"/>
              <a:buNone/>
              <a:defRPr sz="2400"/>
            </a:lvl1pPr>
          </a:lstStyle>
          <a:p>
            <a:pPr lvl="0" rtl="0"/>
            <a:r>
              <a:rPr lang="ru-RU" noProof="0"/>
              <a:t>Имя</a:t>
            </a:r>
            <a:endParaRPr lang="ru-RU" altLang="zh-CN" noProof="0"/>
          </a:p>
        </p:txBody>
      </p:sp>
      <p:sp>
        <p:nvSpPr>
          <p:cNvPr id="11" name="Текст 10">
            <a:extLst>
              <a:ext uri="{FF2B5EF4-FFF2-40B4-BE49-F238E27FC236}">
                <a16:creationId xmlns:a16="http://schemas.microsoft.com/office/drawing/2014/main" id="{53739758-B746-428A-A18B-3989DA89A860}"/>
              </a:ext>
            </a:extLst>
          </p:cNvPr>
          <p:cNvSpPr>
            <a:spLocks noGrp="1"/>
          </p:cNvSpPr>
          <p:nvPr>
            <p:ph type="body" sz="quarter" idx="14" hasCustomPrompt="1"/>
          </p:nvPr>
        </p:nvSpPr>
        <p:spPr>
          <a:xfrm>
            <a:off x="1974854" y="3904988"/>
            <a:ext cx="2124000" cy="1800000"/>
          </a:xfrm>
        </p:spPr>
        <p:txBody>
          <a:bodyPr rtlCol="0"/>
          <a:lstStyle>
            <a:lvl1pPr marL="0" indent="0" algn="l">
              <a:buNone/>
              <a:defRPr sz="1400">
                <a:solidFill>
                  <a:schemeClr val="tx1">
                    <a:lumMod val="50000"/>
                    <a:lumOff val="50000"/>
                  </a:schemeClr>
                </a:solidFill>
              </a:defRPr>
            </a:lvl1pPr>
          </a:lstStyle>
          <a:p>
            <a:pPr lvl="0" rtl="0"/>
            <a:r>
              <a:rPr lang="ru-RU" noProof="0"/>
              <a:t>Краткая биография</a:t>
            </a:r>
            <a:endParaRPr lang="ru-RU" altLang="zh-CN" noProof="0"/>
          </a:p>
        </p:txBody>
      </p:sp>
      <p:sp>
        <p:nvSpPr>
          <p:cNvPr id="6" name="Текст 5">
            <a:extLst>
              <a:ext uri="{FF2B5EF4-FFF2-40B4-BE49-F238E27FC236}">
                <a16:creationId xmlns:a16="http://schemas.microsoft.com/office/drawing/2014/main" id="{3509F9E9-0483-4A79-B997-B23DAC1644C1}"/>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ru-RU" noProof="0"/>
              <a:t>Подзаголовок</a:t>
            </a:r>
            <a:endParaRPr lang="ru-RU" altLang="zh-CN" noProof="0"/>
          </a:p>
        </p:txBody>
      </p:sp>
      <p:sp>
        <p:nvSpPr>
          <p:cNvPr id="28" name="Текст 8">
            <a:extLst>
              <a:ext uri="{FF2B5EF4-FFF2-40B4-BE49-F238E27FC236}">
                <a16:creationId xmlns:a16="http://schemas.microsoft.com/office/drawing/2014/main" id="{B502D142-31B4-4BFF-A18F-9FB36E0F4005}"/>
              </a:ext>
            </a:extLst>
          </p:cNvPr>
          <p:cNvSpPr>
            <a:spLocks noGrp="1"/>
          </p:cNvSpPr>
          <p:nvPr>
            <p:ph type="body" sz="quarter" idx="33" hasCustomPrompt="1"/>
          </p:nvPr>
        </p:nvSpPr>
        <p:spPr>
          <a:xfrm>
            <a:off x="1974854" y="3461032"/>
            <a:ext cx="2124000" cy="245885"/>
          </a:xfrm>
        </p:spPr>
        <p:txBody>
          <a:bodyPr rtlCol="0"/>
          <a:lstStyle>
            <a:lvl1pPr marL="0" indent="0" algn="l">
              <a:buFont typeface="Arial" panose="020B0604020202020204" pitchFamily="34" charset="0"/>
              <a:buNone/>
              <a:defRPr sz="1400">
                <a:solidFill>
                  <a:schemeClr val="bg1">
                    <a:lumMod val="50000"/>
                  </a:schemeClr>
                </a:solidFill>
              </a:defRPr>
            </a:lvl1pPr>
          </a:lstStyle>
          <a:p>
            <a:pPr lvl="0" rtl="0"/>
            <a:r>
              <a:rPr lang="ru-RU" noProof="0"/>
              <a:t>Должность</a:t>
            </a:r>
            <a:endParaRPr lang="ru-RU" altLang="zh-CN" noProof="0"/>
          </a:p>
        </p:txBody>
      </p:sp>
      <p:sp>
        <p:nvSpPr>
          <p:cNvPr id="41" name="Рисунок 4">
            <a:extLst>
              <a:ext uri="{FF2B5EF4-FFF2-40B4-BE49-F238E27FC236}">
                <a16:creationId xmlns:a16="http://schemas.microsoft.com/office/drawing/2014/main" id="{ED382BE6-73A2-49C4-9284-7996310FE85F}"/>
              </a:ext>
            </a:extLst>
          </p:cNvPr>
          <p:cNvSpPr>
            <a:spLocks noGrp="1"/>
          </p:cNvSpPr>
          <p:nvPr>
            <p:ph type="pic" sz="quarter" idx="34" hasCustomPrompt="1"/>
          </p:nvPr>
        </p:nvSpPr>
        <p:spPr>
          <a:xfrm>
            <a:off x="4268028" y="2319681"/>
            <a:ext cx="1352367" cy="1352367"/>
          </a:xfrm>
          <a:solidFill>
            <a:schemeClr val="bg1">
              <a:lumMod val="95000"/>
              <a:alpha val="70000"/>
            </a:schemeClr>
          </a:solidFill>
          <a:ln w="95250" cap="sq">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ru-RU" noProof="0"/>
              <a:t>Вставьте или перетащите изображение</a:t>
            </a:r>
          </a:p>
        </p:txBody>
      </p:sp>
      <p:sp>
        <p:nvSpPr>
          <p:cNvPr id="42" name="Текст 8">
            <a:extLst>
              <a:ext uri="{FF2B5EF4-FFF2-40B4-BE49-F238E27FC236}">
                <a16:creationId xmlns:a16="http://schemas.microsoft.com/office/drawing/2014/main" id="{5E81FDE4-AA9D-42F8-BEAF-C710A81DC8AB}"/>
              </a:ext>
            </a:extLst>
          </p:cNvPr>
          <p:cNvSpPr>
            <a:spLocks noGrp="1"/>
          </p:cNvSpPr>
          <p:nvPr>
            <p:ph type="body" sz="quarter" idx="35" hasCustomPrompt="1"/>
          </p:nvPr>
        </p:nvSpPr>
        <p:spPr>
          <a:xfrm>
            <a:off x="5811083" y="2485913"/>
            <a:ext cx="2124000" cy="701538"/>
          </a:xfrm>
        </p:spPr>
        <p:txBody>
          <a:bodyPr rtlCol="0" anchor="b"/>
          <a:lstStyle>
            <a:lvl1pPr marL="0" indent="0" algn="l">
              <a:buFont typeface="Arial" panose="020B0604020202020204" pitchFamily="34" charset="0"/>
              <a:buNone/>
              <a:defRPr sz="2400"/>
            </a:lvl1pPr>
          </a:lstStyle>
          <a:p>
            <a:pPr lvl="0" rtl="0"/>
            <a:r>
              <a:rPr lang="ru-RU" noProof="0"/>
              <a:t>Имя</a:t>
            </a:r>
            <a:endParaRPr lang="ru-RU" altLang="zh-CN" noProof="0"/>
          </a:p>
        </p:txBody>
      </p:sp>
      <p:sp>
        <p:nvSpPr>
          <p:cNvPr id="43" name="Текст 10">
            <a:extLst>
              <a:ext uri="{FF2B5EF4-FFF2-40B4-BE49-F238E27FC236}">
                <a16:creationId xmlns:a16="http://schemas.microsoft.com/office/drawing/2014/main" id="{9D6585E1-D051-4611-811C-C8101B0D2F03}"/>
              </a:ext>
            </a:extLst>
          </p:cNvPr>
          <p:cNvSpPr>
            <a:spLocks noGrp="1"/>
          </p:cNvSpPr>
          <p:nvPr>
            <p:ph type="body" sz="quarter" idx="36" hasCustomPrompt="1"/>
          </p:nvPr>
        </p:nvSpPr>
        <p:spPr>
          <a:xfrm>
            <a:off x="5811083" y="3904988"/>
            <a:ext cx="2124000" cy="1800000"/>
          </a:xfrm>
        </p:spPr>
        <p:txBody>
          <a:bodyPr rtlCol="0"/>
          <a:lstStyle>
            <a:lvl1pPr marL="0" indent="0" algn="l">
              <a:buNone/>
              <a:defRPr sz="1400">
                <a:solidFill>
                  <a:schemeClr val="tx1">
                    <a:lumMod val="50000"/>
                    <a:lumOff val="50000"/>
                  </a:schemeClr>
                </a:solidFill>
              </a:defRPr>
            </a:lvl1pPr>
          </a:lstStyle>
          <a:p>
            <a:pPr lvl="0" rtl="0"/>
            <a:r>
              <a:rPr lang="ru-RU" noProof="0"/>
              <a:t>Краткая биография</a:t>
            </a:r>
            <a:endParaRPr lang="ru-RU" altLang="zh-CN" noProof="0"/>
          </a:p>
        </p:txBody>
      </p:sp>
      <p:sp>
        <p:nvSpPr>
          <p:cNvPr id="44" name="Текст 8">
            <a:extLst>
              <a:ext uri="{FF2B5EF4-FFF2-40B4-BE49-F238E27FC236}">
                <a16:creationId xmlns:a16="http://schemas.microsoft.com/office/drawing/2014/main" id="{6C195A32-24CC-4109-9C00-31757D0A0A3C}"/>
              </a:ext>
            </a:extLst>
          </p:cNvPr>
          <p:cNvSpPr>
            <a:spLocks noGrp="1"/>
          </p:cNvSpPr>
          <p:nvPr>
            <p:ph type="body" sz="quarter" idx="37" hasCustomPrompt="1"/>
          </p:nvPr>
        </p:nvSpPr>
        <p:spPr>
          <a:xfrm>
            <a:off x="5811083" y="3461032"/>
            <a:ext cx="2124000" cy="245885"/>
          </a:xfrm>
        </p:spPr>
        <p:txBody>
          <a:bodyPr rtlCol="0"/>
          <a:lstStyle>
            <a:lvl1pPr marL="0" indent="0" algn="l">
              <a:buFont typeface="Arial" panose="020B0604020202020204" pitchFamily="34" charset="0"/>
              <a:buNone/>
              <a:defRPr sz="1400">
                <a:solidFill>
                  <a:schemeClr val="bg1">
                    <a:lumMod val="50000"/>
                  </a:schemeClr>
                </a:solidFill>
              </a:defRPr>
            </a:lvl1pPr>
          </a:lstStyle>
          <a:p>
            <a:pPr lvl="0" rtl="0"/>
            <a:r>
              <a:rPr lang="ru-RU" noProof="0"/>
              <a:t>Должность</a:t>
            </a:r>
            <a:endParaRPr lang="ru-RU" altLang="zh-CN" noProof="0"/>
          </a:p>
        </p:txBody>
      </p:sp>
      <p:sp>
        <p:nvSpPr>
          <p:cNvPr id="45" name="Рисунок 4">
            <a:extLst>
              <a:ext uri="{FF2B5EF4-FFF2-40B4-BE49-F238E27FC236}">
                <a16:creationId xmlns:a16="http://schemas.microsoft.com/office/drawing/2014/main" id="{B318C64F-C963-4A3C-BB8F-999A7F7F5F88}"/>
              </a:ext>
            </a:extLst>
          </p:cNvPr>
          <p:cNvSpPr>
            <a:spLocks noGrp="1"/>
          </p:cNvSpPr>
          <p:nvPr>
            <p:ph type="pic" sz="quarter" idx="38" hasCustomPrompt="1"/>
          </p:nvPr>
        </p:nvSpPr>
        <p:spPr>
          <a:xfrm>
            <a:off x="8112825" y="2319681"/>
            <a:ext cx="1352367" cy="1352367"/>
          </a:xfrm>
          <a:solidFill>
            <a:schemeClr val="bg1">
              <a:lumMod val="95000"/>
              <a:alpha val="70000"/>
            </a:schemeClr>
          </a:solidFill>
          <a:ln w="95250" cap="sq">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ru-RU" noProof="0"/>
              <a:t>Вставьте или перетащите изображение</a:t>
            </a:r>
          </a:p>
        </p:txBody>
      </p:sp>
      <p:sp>
        <p:nvSpPr>
          <p:cNvPr id="46" name="Текст 8">
            <a:extLst>
              <a:ext uri="{FF2B5EF4-FFF2-40B4-BE49-F238E27FC236}">
                <a16:creationId xmlns:a16="http://schemas.microsoft.com/office/drawing/2014/main" id="{B8B9BC49-5937-4C0A-9AA6-7A7DA7F18CAF}"/>
              </a:ext>
            </a:extLst>
          </p:cNvPr>
          <p:cNvSpPr>
            <a:spLocks noGrp="1"/>
          </p:cNvSpPr>
          <p:nvPr>
            <p:ph type="body" sz="quarter" idx="39" hasCustomPrompt="1"/>
          </p:nvPr>
        </p:nvSpPr>
        <p:spPr>
          <a:xfrm>
            <a:off x="9647313" y="2485913"/>
            <a:ext cx="2124000" cy="701538"/>
          </a:xfrm>
        </p:spPr>
        <p:txBody>
          <a:bodyPr rtlCol="0" anchor="b"/>
          <a:lstStyle>
            <a:lvl1pPr marL="0" indent="0" algn="l">
              <a:buFont typeface="Arial" panose="020B0604020202020204" pitchFamily="34" charset="0"/>
              <a:buNone/>
              <a:defRPr sz="2400"/>
            </a:lvl1pPr>
          </a:lstStyle>
          <a:p>
            <a:pPr lvl="0" rtl="0"/>
            <a:r>
              <a:rPr lang="ru-RU" noProof="0"/>
              <a:t>Имя</a:t>
            </a:r>
            <a:endParaRPr lang="ru-RU" altLang="zh-CN" noProof="0"/>
          </a:p>
        </p:txBody>
      </p:sp>
      <p:sp>
        <p:nvSpPr>
          <p:cNvPr id="47" name="Текст 10">
            <a:extLst>
              <a:ext uri="{FF2B5EF4-FFF2-40B4-BE49-F238E27FC236}">
                <a16:creationId xmlns:a16="http://schemas.microsoft.com/office/drawing/2014/main" id="{8020B4D6-002F-4FA9-BF1D-FC56D9A06F28}"/>
              </a:ext>
            </a:extLst>
          </p:cNvPr>
          <p:cNvSpPr>
            <a:spLocks noGrp="1"/>
          </p:cNvSpPr>
          <p:nvPr>
            <p:ph type="body" sz="quarter" idx="40" hasCustomPrompt="1"/>
          </p:nvPr>
        </p:nvSpPr>
        <p:spPr>
          <a:xfrm>
            <a:off x="9647313" y="3904988"/>
            <a:ext cx="2124000" cy="1800000"/>
          </a:xfrm>
        </p:spPr>
        <p:txBody>
          <a:bodyPr rtlCol="0"/>
          <a:lstStyle>
            <a:lvl1pPr marL="0" indent="0" algn="l">
              <a:buNone/>
              <a:defRPr sz="1400">
                <a:solidFill>
                  <a:schemeClr val="tx1">
                    <a:lumMod val="50000"/>
                    <a:lumOff val="50000"/>
                  </a:schemeClr>
                </a:solidFill>
              </a:defRPr>
            </a:lvl1pPr>
          </a:lstStyle>
          <a:p>
            <a:pPr lvl="0" rtl="0"/>
            <a:r>
              <a:rPr lang="ru-RU" noProof="0"/>
              <a:t>Краткая биография</a:t>
            </a:r>
            <a:endParaRPr lang="ru-RU" altLang="zh-CN" noProof="0"/>
          </a:p>
        </p:txBody>
      </p:sp>
      <p:sp>
        <p:nvSpPr>
          <p:cNvPr id="48" name="Текст 8">
            <a:extLst>
              <a:ext uri="{FF2B5EF4-FFF2-40B4-BE49-F238E27FC236}">
                <a16:creationId xmlns:a16="http://schemas.microsoft.com/office/drawing/2014/main" id="{93C1946C-7118-4BF3-8EE8-B0944465F49A}"/>
              </a:ext>
            </a:extLst>
          </p:cNvPr>
          <p:cNvSpPr>
            <a:spLocks noGrp="1"/>
          </p:cNvSpPr>
          <p:nvPr>
            <p:ph type="body" sz="quarter" idx="41" hasCustomPrompt="1"/>
          </p:nvPr>
        </p:nvSpPr>
        <p:spPr>
          <a:xfrm>
            <a:off x="9647313" y="3461032"/>
            <a:ext cx="2124000" cy="245885"/>
          </a:xfrm>
        </p:spPr>
        <p:txBody>
          <a:bodyPr rtlCol="0"/>
          <a:lstStyle>
            <a:lvl1pPr marL="0" indent="0" algn="l">
              <a:buFont typeface="Arial" panose="020B0604020202020204" pitchFamily="34" charset="0"/>
              <a:buNone/>
              <a:defRPr sz="1400">
                <a:solidFill>
                  <a:schemeClr val="bg1">
                    <a:lumMod val="50000"/>
                  </a:schemeClr>
                </a:solidFill>
              </a:defRPr>
            </a:lvl1pPr>
          </a:lstStyle>
          <a:p>
            <a:pPr lvl="0" rtl="0"/>
            <a:r>
              <a:rPr lang="ru-RU" noProof="0"/>
              <a:t>Должность</a:t>
            </a:r>
            <a:endParaRPr lang="ru-RU" altLang="zh-CN" noProof="0"/>
          </a:p>
        </p:txBody>
      </p:sp>
    </p:spTree>
    <p:extLst>
      <p:ext uri="{BB962C8B-B14F-4D97-AF65-F5344CB8AC3E}">
        <p14:creationId xmlns:p14="http://schemas.microsoft.com/office/powerpoint/2010/main" val="16389493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Члены группы 6">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A85E10-5A18-4C86-8310-FA9CF8DF8AB5}"/>
              </a:ext>
            </a:extLst>
          </p:cNvPr>
          <p:cNvSpPr>
            <a:spLocks noGrp="1"/>
          </p:cNvSpPr>
          <p:nvPr>
            <p:ph type="title"/>
          </p:nvPr>
        </p:nvSpPr>
        <p:spPr>
          <a:xfrm>
            <a:off x="432000" y="432000"/>
            <a:ext cx="11340000" cy="432000"/>
          </a:xfrm>
        </p:spPr>
        <p:txBody>
          <a:bodyPr rtlCol="0"/>
          <a:lstStyle/>
          <a:p>
            <a:pPr rtl="0"/>
            <a:r>
              <a:rPr lang="ru-RU" noProof="0"/>
              <a:t>Образец заголовка</a:t>
            </a:r>
          </a:p>
        </p:txBody>
      </p:sp>
      <p:sp>
        <p:nvSpPr>
          <p:cNvPr id="7" name="Нижний колонтитул 6">
            <a:extLst>
              <a:ext uri="{FF2B5EF4-FFF2-40B4-BE49-F238E27FC236}">
                <a16:creationId xmlns:a16="http://schemas.microsoft.com/office/drawing/2014/main" id="{D2E533DB-3399-4A25-BB80-899E9CC78DB1}"/>
              </a:ext>
            </a:extLst>
          </p:cNvPr>
          <p:cNvSpPr>
            <a:spLocks noGrp="1"/>
          </p:cNvSpPr>
          <p:nvPr>
            <p:ph type="ftr" sz="quarter" idx="10"/>
          </p:nvPr>
        </p:nvSpPr>
        <p:spPr/>
        <p:txBody>
          <a:bodyPr rtlCol="0"/>
          <a:lstStyle/>
          <a:p>
            <a:pPr rtl="0"/>
            <a:r>
              <a:rPr lang="ru-RU" noProof="0"/>
              <a:t>Добавить нижний колонтитул</a:t>
            </a:r>
          </a:p>
        </p:txBody>
      </p:sp>
      <p:sp>
        <p:nvSpPr>
          <p:cNvPr id="8" name="Номер слайда 7">
            <a:extLst>
              <a:ext uri="{FF2B5EF4-FFF2-40B4-BE49-F238E27FC236}">
                <a16:creationId xmlns:a16="http://schemas.microsoft.com/office/drawing/2014/main" id="{19A57786-309B-4137-8B30-4011FC0D4FCB}"/>
              </a:ext>
            </a:extLst>
          </p:cNvPr>
          <p:cNvSpPr>
            <a:spLocks noGrp="1"/>
          </p:cNvSpPr>
          <p:nvPr>
            <p:ph type="sldNum" sz="quarter" idx="11"/>
          </p:nvPr>
        </p:nvSpPr>
        <p:spPr/>
        <p:txBody>
          <a:bodyPr rtlCol="0"/>
          <a:lstStyle/>
          <a:p>
            <a:pPr rtl="0"/>
            <a:fld id="{4B73C415-D670-4716-A5EC-CC4D52CA2BAC}" type="slidenum">
              <a:rPr lang="ru-RU" noProof="0" smtClean="0"/>
              <a:pPr/>
              <a:t>‹#›</a:t>
            </a:fld>
            <a:endParaRPr lang="ru-RU" noProof="0"/>
          </a:p>
        </p:txBody>
      </p:sp>
      <p:sp>
        <p:nvSpPr>
          <p:cNvPr id="6" name="Текст 5">
            <a:extLst>
              <a:ext uri="{FF2B5EF4-FFF2-40B4-BE49-F238E27FC236}">
                <a16:creationId xmlns:a16="http://schemas.microsoft.com/office/drawing/2014/main" id="{3509F9E9-0483-4A79-B997-B23DAC1644C1}"/>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ru-RU" noProof="0"/>
              <a:t>Подзаголовок</a:t>
            </a:r>
          </a:p>
        </p:txBody>
      </p:sp>
      <p:sp>
        <p:nvSpPr>
          <p:cNvPr id="49" name="Текст 8">
            <a:extLst>
              <a:ext uri="{FF2B5EF4-FFF2-40B4-BE49-F238E27FC236}">
                <a16:creationId xmlns:a16="http://schemas.microsoft.com/office/drawing/2014/main" id="{305CEEFA-58BB-4AFA-AD31-BEE38B013E00}"/>
              </a:ext>
            </a:extLst>
          </p:cNvPr>
          <p:cNvSpPr>
            <a:spLocks noGrp="1"/>
          </p:cNvSpPr>
          <p:nvPr>
            <p:ph type="body" sz="quarter" idx="17" hasCustomPrompt="1"/>
          </p:nvPr>
        </p:nvSpPr>
        <p:spPr>
          <a:xfrm>
            <a:off x="431800" y="4113808"/>
            <a:ext cx="1620000" cy="783544"/>
          </a:xfrm>
        </p:spPr>
        <p:txBody>
          <a:bodyPr rtlCol="0"/>
          <a:lstStyle>
            <a:lvl1pPr marL="0" indent="0" algn="l">
              <a:buFont typeface="Arial" panose="020B0604020202020204" pitchFamily="34" charset="0"/>
              <a:buNone/>
              <a:defRPr sz="2400"/>
            </a:lvl1pPr>
          </a:lstStyle>
          <a:p>
            <a:pPr lvl="0" rtl="0"/>
            <a:r>
              <a:rPr lang="ru-RU" noProof="0"/>
              <a:t>Полное имя</a:t>
            </a:r>
          </a:p>
        </p:txBody>
      </p:sp>
      <p:sp>
        <p:nvSpPr>
          <p:cNvPr id="50" name="Текст 10">
            <a:extLst>
              <a:ext uri="{FF2B5EF4-FFF2-40B4-BE49-F238E27FC236}">
                <a16:creationId xmlns:a16="http://schemas.microsoft.com/office/drawing/2014/main" id="{BEEE40C3-341F-4063-8D33-B1328863FB30}"/>
              </a:ext>
            </a:extLst>
          </p:cNvPr>
          <p:cNvSpPr>
            <a:spLocks noGrp="1"/>
          </p:cNvSpPr>
          <p:nvPr>
            <p:ph type="body" sz="quarter" idx="18" hasCustomPrompt="1"/>
          </p:nvPr>
        </p:nvSpPr>
        <p:spPr>
          <a:xfrm>
            <a:off x="431800" y="5258975"/>
            <a:ext cx="1620000" cy="720000"/>
          </a:xfrm>
        </p:spPr>
        <p:txBody>
          <a:bodyPr rtlCol="0"/>
          <a:lstStyle>
            <a:lvl1pPr marL="0" indent="0" algn="l">
              <a:buNone/>
              <a:defRPr sz="1400">
                <a:solidFill>
                  <a:schemeClr val="tx1">
                    <a:lumMod val="50000"/>
                    <a:lumOff val="50000"/>
                  </a:schemeClr>
                </a:solidFill>
              </a:defRPr>
            </a:lvl1pPr>
          </a:lstStyle>
          <a:p>
            <a:pPr lvl="0" rtl="0"/>
            <a:r>
              <a:rPr lang="ru-RU" noProof="0"/>
              <a:t>Описание маркера</a:t>
            </a:r>
          </a:p>
        </p:txBody>
      </p:sp>
      <p:sp>
        <p:nvSpPr>
          <p:cNvPr id="51" name="Текст 8">
            <a:extLst>
              <a:ext uri="{FF2B5EF4-FFF2-40B4-BE49-F238E27FC236}">
                <a16:creationId xmlns:a16="http://schemas.microsoft.com/office/drawing/2014/main" id="{D09CE291-B951-4300-9D67-154E4BB557EC}"/>
              </a:ext>
            </a:extLst>
          </p:cNvPr>
          <p:cNvSpPr>
            <a:spLocks noGrp="1"/>
          </p:cNvSpPr>
          <p:nvPr>
            <p:ph type="body" sz="quarter" idx="33" hasCustomPrompt="1"/>
          </p:nvPr>
        </p:nvSpPr>
        <p:spPr>
          <a:xfrm>
            <a:off x="2375703" y="4113808"/>
            <a:ext cx="1620000" cy="783544"/>
          </a:xfrm>
        </p:spPr>
        <p:txBody>
          <a:bodyPr rtlCol="0"/>
          <a:lstStyle>
            <a:lvl1pPr marL="0" indent="0" algn="l">
              <a:buFont typeface="Arial" panose="020B0604020202020204" pitchFamily="34" charset="0"/>
              <a:buNone/>
              <a:defRPr sz="2400"/>
            </a:lvl1pPr>
          </a:lstStyle>
          <a:p>
            <a:pPr lvl="0" rtl="0"/>
            <a:r>
              <a:rPr lang="ru-RU" noProof="0"/>
              <a:t>Полное имя</a:t>
            </a:r>
          </a:p>
        </p:txBody>
      </p:sp>
      <p:sp>
        <p:nvSpPr>
          <p:cNvPr id="52" name="Текст 10">
            <a:extLst>
              <a:ext uri="{FF2B5EF4-FFF2-40B4-BE49-F238E27FC236}">
                <a16:creationId xmlns:a16="http://schemas.microsoft.com/office/drawing/2014/main" id="{0D3A393C-4D8C-49BC-934D-B57BE1B28405}"/>
              </a:ext>
            </a:extLst>
          </p:cNvPr>
          <p:cNvSpPr>
            <a:spLocks noGrp="1"/>
          </p:cNvSpPr>
          <p:nvPr>
            <p:ph type="body" sz="quarter" idx="34" hasCustomPrompt="1"/>
          </p:nvPr>
        </p:nvSpPr>
        <p:spPr>
          <a:xfrm>
            <a:off x="2375703" y="5258975"/>
            <a:ext cx="1620000" cy="720000"/>
          </a:xfrm>
        </p:spPr>
        <p:txBody>
          <a:bodyPr rtlCol="0"/>
          <a:lstStyle>
            <a:lvl1pPr marL="0" indent="0" algn="l">
              <a:buNone/>
              <a:defRPr sz="1400">
                <a:solidFill>
                  <a:schemeClr val="tx1">
                    <a:lumMod val="50000"/>
                    <a:lumOff val="50000"/>
                  </a:schemeClr>
                </a:solidFill>
              </a:defRPr>
            </a:lvl1pPr>
          </a:lstStyle>
          <a:p>
            <a:pPr lvl="0" rtl="0"/>
            <a:r>
              <a:rPr lang="ru-RU" noProof="0"/>
              <a:t>Описание маркера</a:t>
            </a:r>
          </a:p>
        </p:txBody>
      </p:sp>
      <p:sp>
        <p:nvSpPr>
          <p:cNvPr id="53" name="Текст 8">
            <a:extLst>
              <a:ext uri="{FF2B5EF4-FFF2-40B4-BE49-F238E27FC236}">
                <a16:creationId xmlns:a16="http://schemas.microsoft.com/office/drawing/2014/main" id="{08906184-3520-4606-AF8B-59ECFFA6D756}"/>
              </a:ext>
            </a:extLst>
          </p:cNvPr>
          <p:cNvSpPr>
            <a:spLocks noGrp="1"/>
          </p:cNvSpPr>
          <p:nvPr>
            <p:ph type="body" sz="quarter" idx="35" hasCustomPrompt="1"/>
          </p:nvPr>
        </p:nvSpPr>
        <p:spPr>
          <a:xfrm>
            <a:off x="4319606" y="4113808"/>
            <a:ext cx="1620000" cy="783544"/>
          </a:xfrm>
        </p:spPr>
        <p:txBody>
          <a:bodyPr rtlCol="0"/>
          <a:lstStyle>
            <a:lvl1pPr marL="0" indent="0" algn="l">
              <a:buFont typeface="Arial" panose="020B0604020202020204" pitchFamily="34" charset="0"/>
              <a:buNone/>
              <a:defRPr sz="2400"/>
            </a:lvl1pPr>
          </a:lstStyle>
          <a:p>
            <a:pPr lvl="0" rtl="0"/>
            <a:r>
              <a:rPr lang="ru-RU" noProof="0"/>
              <a:t>Полное имя</a:t>
            </a:r>
          </a:p>
        </p:txBody>
      </p:sp>
      <p:sp>
        <p:nvSpPr>
          <p:cNvPr id="54" name="Текст 10">
            <a:extLst>
              <a:ext uri="{FF2B5EF4-FFF2-40B4-BE49-F238E27FC236}">
                <a16:creationId xmlns:a16="http://schemas.microsoft.com/office/drawing/2014/main" id="{8A64BEB9-7FB0-4DF9-BFE9-62016E83E890}"/>
              </a:ext>
            </a:extLst>
          </p:cNvPr>
          <p:cNvSpPr>
            <a:spLocks noGrp="1"/>
          </p:cNvSpPr>
          <p:nvPr>
            <p:ph type="body" sz="quarter" idx="36" hasCustomPrompt="1"/>
          </p:nvPr>
        </p:nvSpPr>
        <p:spPr>
          <a:xfrm>
            <a:off x="4319606" y="5258975"/>
            <a:ext cx="1620000" cy="720000"/>
          </a:xfrm>
        </p:spPr>
        <p:txBody>
          <a:bodyPr rtlCol="0"/>
          <a:lstStyle>
            <a:lvl1pPr marL="0" indent="0" algn="l">
              <a:buNone/>
              <a:defRPr sz="1400">
                <a:solidFill>
                  <a:schemeClr val="tx1">
                    <a:lumMod val="50000"/>
                    <a:lumOff val="50000"/>
                  </a:schemeClr>
                </a:solidFill>
              </a:defRPr>
            </a:lvl1pPr>
          </a:lstStyle>
          <a:p>
            <a:pPr lvl="0" rtl="0"/>
            <a:r>
              <a:rPr lang="ru-RU" noProof="0"/>
              <a:t>Описание маркера</a:t>
            </a:r>
          </a:p>
        </p:txBody>
      </p:sp>
      <p:sp>
        <p:nvSpPr>
          <p:cNvPr id="55" name="Текст 8">
            <a:extLst>
              <a:ext uri="{FF2B5EF4-FFF2-40B4-BE49-F238E27FC236}">
                <a16:creationId xmlns:a16="http://schemas.microsoft.com/office/drawing/2014/main" id="{4CCC1C98-37FD-4404-8383-72ED535FE578}"/>
              </a:ext>
            </a:extLst>
          </p:cNvPr>
          <p:cNvSpPr>
            <a:spLocks noGrp="1"/>
          </p:cNvSpPr>
          <p:nvPr>
            <p:ph type="body" sz="quarter" idx="37" hasCustomPrompt="1"/>
          </p:nvPr>
        </p:nvSpPr>
        <p:spPr>
          <a:xfrm>
            <a:off x="6263509" y="4113808"/>
            <a:ext cx="1620000" cy="783544"/>
          </a:xfrm>
        </p:spPr>
        <p:txBody>
          <a:bodyPr rtlCol="0"/>
          <a:lstStyle>
            <a:lvl1pPr marL="0" indent="0" algn="l">
              <a:buFont typeface="Arial" panose="020B0604020202020204" pitchFamily="34" charset="0"/>
              <a:buNone/>
              <a:defRPr sz="2400"/>
            </a:lvl1pPr>
          </a:lstStyle>
          <a:p>
            <a:pPr lvl="0" rtl="0"/>
            <a:r>
              <a:rPr lang="ru-RU" noProof="0"/>
              <a:t>Полное имя</a:t>
            </a:r>
          </a:p>
        </p:txBody>
      </p:sp>
      <p:sp>
        <p:nvSpPr>
          <p:cNvPr id="56" name="Текст 10">
            <a:extLst>
              <a:ext uri="{FF2B5EF4-FFF2-40B4-BE49-F238E27FC236}">
                <a16:creationId xmlns:a16="http://schemas.microsoft.com/office/drawing/2014/main" id="{B24BD1AE-AB0E-40FA-AEA8-8D687D84B56E}"/>
              </a:ext>
            </a:extLst>
          </p:cNvPr>
          <p:cNvSpPr>
            <a:spLocks noGrp="1"/>
          </p:cNvSpPr>
          <p:nvPr>
            <p:ph type="body" sz="quarter" idx="38" hasCustomPrompt="1"/>
          </p:nvPr>
        </p:nvSpPr>
        <p:spPr>
          <a:xfrm>
            <a:off x="6263509" y="5258975"/>
            <a:ext cx="1620000" cy="720000"/>
          </a:xfrm>
        </p:spPr>
        <p:txBody>
          <a:bodyPr rtlCol="0"/>
          <a:lstStyle>
            <a:lvl1pPr marL="0" indent="0" algn="l">
              <a:buNone/>
              <a:defRPr sz="1400">
                <a:solidFill>
                  <a:schemeClr val="tx1">
                    <a:lumMod val="50000"/>
                    <a:lumOff val="50000"/>
                  </a:schemeClr>
                </a:solidFill>
              </a:defRPr>
            </a:lvl1pPr>
          </a:lstStyle>
          <a:p>
            <a:pPr lvl="0" rtl="0"/>
            <a:r>
              <a:rPr lang="ru-RU" noProof="0"/>
              <a:t>Описание маркера</a:t>
            </a:r>
          </a:p>
        </p:txBody>
      </p:sp>
      <p:sp>
        <p:nvSpPr>
          <p:cNvPr id="57" name="Текст 8">
            <a:extLst>
              <a:ext uri="{FF2B5EF4-FFF2-40B4-BE49-F238E27FC236}">
                <a16:creationId xmlns:a16="http://schemas.microsoft.com/office/drawing/2014/main" id="{CA2F0EA7-F3F7-443F-BA0D-4916B618C56B}"/>
              </a:ext>
            </a:extLst>
          </p:cNvPr>
          <p:cNvSpPr>
            <a:spLocks noGrp="1"/>
          </p:cNvSpPr>
          <p:nvPr>
            <p:ph type="body" sz="quarter" idx="39" hasCustomPrompt="1"/>
          </p:nvPr>
        </p:nvSpPr>
        <p:spPr>
          <a:xfrm>
            <a:off x="8207412" y="4113808"/>
            <a:ext cx="1620000" cy="783544"/>
          </a:xfrm>
        </p:spPr>
        <p:txBody>
          <a:bodyPr rtlCol="0"/>
          <a:lstStyle>
            <a:lvl1pPr marL="0" indent="0" algn="l">
              <a:buFont typeface="Arial" panose="020B0604020202020204" pitchFamily="34" charset="0"/>
              <a:buNone/>
              <a:defRPr sz="2400"/>
            </a:lvl1pPr>
          </a:lstStyle>
          <a:p>
            <a:pPr lvl="0" rtl="0"/>
            <a:r>
              <a:rPr lang="ru-RU" noProof="0"/>
              <a:t>Полное имя</a:t>
            </a:r>
          </a:p>
        </p:txBody>
      </p:sp>
      <p:sp>
        <p:nvSpPr>
          <p:cNvPr id="58" name="Текст 10">
            <a:extLst>
              <a:ext uri="{FF2B5EF4-FFF2-40B4-BE49-F238E27FC236}">
                <a16:creationId xmlns:a16="http://schemas.microsoft.com/office/drawing/2014/main" id="{2BB6E6C3-1F6A-41B6-8EE0-6FDCBA34413C}"/>
              </a:ext>
            </a:extLst>
          </p:cNvPr>
          <p:cNvSpPr>
            <a:spLocks noGrp="1"/>
          </p:cNvSpPr>
          <p:nvPr>
            <p:ph type="body" sz="quarter" idx="40" hasCustomPrompt="1"/>
          </p:nvPr>
        </p:nvSpPr>
        <p:spPr>
          <a:xfrm>
            <a:off x="8207412" y="5258975"/>
            <a:ext cx="1620000" cy="720000"/>
          </a:xfrm>
        </p:spPr>
        <p:txBody>
          <a:bodyPr rtlCol="0"/>
          <a:lstStyle>
            <a:lvl1pPr marL="0" indent="0" algn="l">
              <a:buNone/>
              <a:defRPr sz="1400">
                <a:solidFill>
                  <a:schemeClr val="tx1">
                    <a:lumMod val="50000"/>
                    <a:lumOff val="50000"/>
                  </a:schemeClr>
                </a:solidFill>
              </a:defRPr>
            </a:lvl1pPr>
          </a:lstStyle>
          <a:p>
            <a:pPr lvl="0" rtl="0"/>
            <a:r>
              <a:rPr lang="ru-RU" noProof="0"/>
              <a:t>Описание маркера</a:t>
            </a:r>
          </a:p>
        </p:txBody>
      </p:sp>
      <p:sp>
        <p:nvSpPr>
          <p:cNvPr id="16" name="Рисунок 15">
            <a:extLst>
              <a:ext uri="{FF2B5EF4-FFF2-40B4-BE49-F238E27FC236}">
                <a16:creationId xmlns:a16="http://schemas.microsoft.com/office/drawing/2014/main" id="{B2738624-9DAA-4152-9A77-80BBB71AD5F1}"/>
              </a:ext>
            </a:extLst>
          </p:cNvPr>
          <p:cNvSpPr>
            <a:spLocks noGrp="1"/>
          </p:cNvSpPr>
          <p:nvPr>
            <p:ph type="pic" sz="quarter" idx="41" hasCustomPrompt="1"/>
          </p:nvPr>
        </p:nvSpPr>
        <p:spPr>
          <a:xfrm>
            <a:off x="431800" y="2246681"/>
            <a:ext cx="1620000" cy="1620000"/>
          </a:xfrm>
          <a:solidFill>
            <a:schemeClr val="bg1">
              <a:lumMod val="95000"/>
              <a:alpha val="70000"/>
            </a:schemeClr>
          </a:solidFill>
          <a:ln w="95250" cap="sq">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ru-RU" noProof="0"/>
              <a:t>Щелкните значок, чтобы добавить фото</a:t>
            </a:r>
          </a:p>
        </p:txBody>
      </p:sp>
      <p:sp>
        <p:nvSpPr>
          <p:cNvPr id="59" name="Рисунок 15">
            <a:extLst>
              <a:ext uri="{FF2B5EF4-FFF2-40B4-BE49-F238E27FC236}">
                <a16:creationId xmlns:a16="http://schemas.microsoft.com/office/drawing/2014/main" id="{522AE46C-0845-4BB0-9861-06071BCF56F6}"/>
              </a:ext>
            </a:extLst>
          </p:cNvPr>
          <p:cNvSpPr>
            <a:spLocks noGrp="1"/>
          </p:cNvSpPr>
          <p:nvPr>
            <p:ph type="pic" sz="quarter" idx="42" hasCustomPrompt="1"/>
          </p:nvPr>
        </p:nvSpPr>
        <p:spPr>
          <a:xfrm>
            <a:off x="2375703" y="2246681"/>
            <a:ext cx="1620000" cy="1620000"/>
          </a:xfrm>
          <a:solidFill>
            <a:schemeClr val="bg1">
              <a:lumMod val="95000"/>
              <a:alpha val="70000"/>
            </a:schemeClr>
          </a:solidFill>
          <a:ln w="95250" cap="sq">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ru-RU" noProof="0"/>
              <a:t>Щелкните значок, чтобы добавить фото</a:t>
            </a:r>
          </a:p>
        </p:txBody>
      </p:sp>
      <p:sp>
        <p:nvSpPr>
          <p:cNvPr id="60" name="Рисунок 15">
            <a:extLst>
              <a:ext uri="{FF2B5EF4-FFF2-40B4-BE49-F238E27FC236}">
                <a16:creationId xmlns:a16="http://schemas.microsoft.com/office/drawing/2014/main" id="{D791A6AF-478F-443B-A785-F82A8DBA9F30}"/>
              </a:ext>
            </a:extLst>
          </p:cNvPr>
          <p:cNvSpPr>
            <a:spLocks noGrp="1"/>
          </p:cNvSpPr>
          <p:nvPr>
            <p:ph type="pic" sz="quarter" idx="43" hasCustomPrompt="1"/>
          </p:nvPr>
        </p:nvSpPr>
        <p:spPr>
          <a:xfrm>
            <a:off x="4319606" y="2246681"/>
            <a:ext cx="1620000" cy="1620000"/>
          </a:xfrm>
          <a:solidFill>
            <a:schemeClr val="bg1">
              <a:lumMod val="95000"/>
              <a:alpha val="70000"/>
            </a:schemeClr>
          </a:solidFill>
          <a:ln w="95250" cap="sq">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ru-RU" noProof="0"/>
              <a:t>Щелкните значок, чтобы добавить фото</a:t>
            </a:r>
          </a:p>
        </p:txBody>
      </p:sp>
      <p:sp>
        <p:nvSpPr>
          <p:cNvPr id="61" name="Рисунок 15">
            <a:extLst>
              <a:ext uri="{FF2B5EF4-FFF2-40B4-BE49-F238E27FC236}">
                <a16:creationId xmlns:a16="http://schemas.microsoft.com/office/drawing/2014/main" id="{1A65AFE9-2875-44A5-BF13-6E8438892669}"/>
              </a:ext>
            </a:extLst>
          </p:cNvPr>
          <p:cNvSpPr>
            <a:spLocks noGrp="1"/>
          </p:cNvSpPr>
          <p:nvPr>
            <p:ph type="pic" sz="quarter" idx="44" hasCustomPrompt="1"/>
          </p:nvPr>
        </p:nvSpPr>
        <p:spPr>
          <a:xfrm>
            <a:off x="6263509" y="2246681"/>
            <a:ext cx="1620000" cy="1620000"/>
          </a:xfrm>
          <a:solidFill>
            <a:schemeClr val="bg1">
              <a:lumMod val="95000"/>
              <a:alpha val="70000"/>
            </a:schemeClr>
          </a:solidFill>
          <a:ln w="95250" cap="sq">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ru-RU" noProof="0"/>
              <a:t>Щелкните значок, чтобы добавить фото</a:t>
            </a:r>
          </a:p>
        </p:txBody>
      </p:sp>
      <p:sp>
        <p:nvSpPr>
          <p:cNvPr id="62" name="Рисунок 15">
            <a:extLst>
              <a:ext uri="{FF2B5EF4-FFF2-40B4-BE49-F238E27FC236}">
                <a16:creationId xmlns:a16="http://schemas.microsoft.com/office/drawing/2014/main" id="{069B9167-077F-4123-82C5-01EB62AFB3E6}"/>
              </a:ext>
            </a:extLst>
          </p:cNvPr>
          <p:cNvSpPr>
            <a:spLocks noGrp="1"/>
          </p:cNvSpPr>
          <p:nvPr>
            <p:ph type="pic" sz="quarter" idx="45" hasCustomPrompt="1"/>
          </p:nvPr>
        </p:nvSpPr>
        <p:spPr>
          <a:xfrm>
            <a:off x="8207412" y="2246681"/>
            <a:ext cx="1620000" cy="1620000"/>
          </a:xfrm>
          <a:solidFill>
            <a:schemeClr val="bg1">
              <a:lumMod val="95000"/>
              <a:alpha val="70000"/>
            </a:schemeClr>
          </a:solidFill>
          <a:ln w="95250" cap="sq">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ru-RU" noProof="0"/>
              <a:t>Щелкните значок, чтобы добавить фото</a:t>
            </a:r>
          </a:p>
        </p:txBody>
      </p:sp>
      <p:sp>
        <p:nvSpPr>
          <p:cNvPr id="21" name="Текст 8">
            <a:extLst>
              <a:ext uri="{FF2B5EF4-FFF2-40B4-BE49-F238E27FC236}">
                <a16:creationId xmlns:a16="http://schemas.microsoft.com/office/drawing/2014/main" id="{F9EF21D5-1862-4F5B-86BF-B76AF2A72B32}"/>
              </a:ext>
            </a:extLst>
          </p:cNvPr>
          <p:cNvSpPr>
            <a:spLocks noGrp="1"/>
          </p:cNvSpPr>
          <p:nvPr>
            <p:ph type="body" sz="quarter" idx="46" hasCustomPrompt="1"/>
          </p:nvPr>
        </p:nvSpPr>
        <p:spPr>
          <a:xfrm>
            <a:off x="10151313" y="4113808"/>
            <a:ext cx="1620000" cy="783544"/>
          </a:xfrm>
        </p:spPr>
        <p:txBody>
          <a:bodyPr rtlCol="0"/>
          <a:lstStyle>
            <a:lvl1pPr marL="0" indent="0" algn="l">
              <a:buFont typeface="Arial" panose="020B0604020202020204" pitchFamily="34" charset="0"/>
              <a:buNone/>
              <a:defRPr sz="2400"/>
            </a:lvl1pPr>
          </a:lstStyle>
          <a:p>
            <a:pPr lvl="0" rtl="0"/>
            <a:r>
              <a:rPr lang="ru-RU" noProof="0"/>
              <a:t>Полное имя</a:t>
            </a:r>
          </a:p>
        </p:txBody>
      </p:sp>
      <p:sp>
        <p:nvSpPr>
          <p:cNvPr id="22" name="Текст 10">
            <a:extLst>
              <a:ext uri="{FF2B5EF4-FFF2-40B4-BE49-F238E27FC236}">
                <a16:creationId xmlns:a16="http://schemas.microsoft.com/office/drawing/2014/main" id="{80EC8DA4-EC6B-4362-949F-968E973A545B}"/>
              </a:ext>
            </a:extLst>
          </p:cNvPr>
          <p:cNvSpPr>
            <a:spLocks noGrp="1"/>
          </p:cNvSpPr>
          <p:nvPr>
            <p:ph type="body" sz="quarter" idx="47" hasCustomPrompt="1"/>
          </p:nvPr>
        </p:nvSpPr>
        <p:spPr>
          <a:xfrm>
            <a:off x="10151313" y="5258975"/>
            <a:ext cx="1620000" cy="720000"/>
          </a:xfrm>
        </p:spPr>
        <p:txBody>
          <a:bodyPr rtlCol="0"/>
          <a:lstStyle>
            <a:lvl1pPr marL="0" indent="0" algn="l">
              <a:buNone/>
              <a:defRPr sz="1400">
                <a:solidFill>
                  <a:schemeClr val="tx1">
                    <a:lumMod val="50000"/>
                    <a:lumOff val="50000"/>
                  </a:schemeClr>
                </a:solidFill>
              </a:defRPr>
            </a:lvl1pPr>
          </a:lstStyle>
          <a:p>
            <a:pPr lvl="0" rtl="0"/>
            <a:r>
              <a:rPr lang="ru-RU" noProof="0"/>
              <a:t>Описание маркера</a:t>
            </a:r>
          </a:p>
        </p:txBody>
      </p:sp>
      <p:sp>
        <p:nvSpPr>
          <p:cNvPr id="23" name="Рисунок 15">
            <a:extLst>
              <a:ext uri="{FF2B5EF4-FFF2-40B4-BE49-F238E27FC236}">
                <a16:creationId xmlns:a16="http://schemas.microsoft.com/office/drawing/2014/main" id="{FC64B5FD-0E87-4FAB-AFEA-D10DFED9F653}"/>
              </a:ext>
            </a:extLst>
          </p:cNvPr>
          <p:cNvSpPr>
            <a:spLocks noGrp="1"/>
          </p:cNvSpPr>
          <p:nvPr>
            <p:ph type="pic" sz="quarter" idx="48" hasCustomPrompt="1"/>
          </p:nvPr>
        </p:nvSpPr>
        <p:spPr>
          <a:xfrm>
            <a:off x="10151313" y="2246681"/>
            <a:ext cx="1620000" cy="1620000"/>
          </a:xfrm>
          <a:solidFill>
            <a:schemeClr val="bg1">
              <a:lumMod val="95000"/>
              <a:alpha val="70000"/>
            </a:schemeClr>
          </a:solidFill>
          <a:ln w="95250" cap="sq">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ru-RU" noProof="0"/>
              <a:t>Щелкните значок, чтобы добавить фото</a:t>
            </a:r>
          </a:p>
        </p:txBody>
      </p:sp>
    </p:spTree>
    <p:extLst>
      <p:ext uri="{BB962C8B-B14F-4D97-AF65-F5344CB8AC3E}">
        <p14:creationId xmlns:p14="http://schemas.microsoft.com/office/powerpoint/2010/main" val="3462051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Титульный слайд с изображением 2">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9" name="Рисунок 9">
            <a:extLst>
              <a:ext uri="{FF2B5EF4-FFF2-40B4-BE49-F238E27FC236}">
                <a16:creationId xmlns:a16="http://schemas.microsoft.com/office/drawing/2014/main" id="{8BA39708-26C4-4C58-AAF1-7DDBAAFACC99}"/>
              </a:ext>
            </a:extLst>
          </p:cNvPr>
          <p:cNvSpPr>
            <a:spLocks noGrp="1"/>
          </p:cNvSpPr>
          <p:nvPr>
            <p:ph type="pic" sz="quarter" idx="10" hasCustomPrompt="1"/>
          </p:nvPr>
        </p:nvSpPr>
        <p:spPr>
          <a:xfrm>
            <a:off x="0" y="0"/>
            <a:ext cx="12192000" cy="6786563"/>
          </a:xfrm>
          <a:solidFill>
            <a:schemeClr val="tx1">
              <a:lumMod val="75000"/>
              <a:lumOff val="25000"/>
            </a:schemeClr>
          </a:solidFill>
        </p:spPr>
        <p:txBody>
          <a:bodyPr lIns="1044000" rIns="0" rtlCol="0" anchor="ctr"/>
          <a:lstStyle>
            <a:lvl1pPr marL="0" indent="0" algn="l">
              <a:buNone/>
              <a:defRPr sz="1100" i="1">
                <a:solidFill>
                  <a:schemeClr val="bg1">
                    <a:lumMod val="95000"/>
                  </a:schemeClr>
                </a:solidFill>
                <a:latin typeface="Times New Roman" panose="02020603050405020304" pitchFamily="18" charset="0"/>
                <a:cs typeface="Times New Roman" panose="02020603050405020304" pitchFamily="18" charset="0"/>
              </a:defRPr>
            </a:lvl1pPr>
          </a:lstStyle>
          <a:p>
            <a:pPr rtl="0"/>
            <a:r>
              <a:rPr lang="ru-RU" noProof="0"/>
              <a:t>Вставьте или перетащите свое фото </a:t>
            </a:r>
          </a:p>
        </p:txBody>
      </p:sp>
      <p:sp>
        <p:nvSpPr>
          <p:cNvPr id="10" name="Прямоугольник 9">
            <a:extLst>
              <a:ext uri="{FF2B5EF4-FFF2-40B4-BE49-F238E27FC236}">
                <a16:creationId xmlns:a16="http://schemas.microsoft.com/office/drawing/2014/main" id="{129FEC1A-545F-4D58-B291-028B7D695567}"/>
              </a:ext>
            </a:extLst>
          </p:cNvPr>
          <p:cNvSpPr/>
          <p:nvPr userDrawn="1"/>
        </p:nvSpPr>
        <p:spPr>
          <a:xfrm>
            <a:off x="6336000" y="0"/>
            <a:ext cx="3979575" cy="6786563"/>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2" name="Заголовок 1">
            <a:extLst>
              <a:ext uri="{FF2B5EF4-FFF2-40B4-BE49-F238E27FC236}">
                <a16:creationId xmlns:a16="http://schemas.microsoft.com/office/drawing/2014/main" id="{6745B1DD-2DBA-49BF-BF09-5B70713A4CDC}"/>
              </a:ext>
            </a:extLst>
          </p:cNvPr>
          <p:cNvSpPr>
            <a:spLocks noGrp="1"/>
          </p:cNvSpPr>
          <p:nvPr>
            <p:ph type="ctrTitle"/>
          </p:nvPr>
        </p:nvSpPr>
        <p:spPr>
          <a:xfrm>
            <a:off x="6539896" y="2377000"/>
            <a:ext cx="3571782" cy="2387600"/>
          </a:xfrm>
        </p:spPr>
        <p:txBody>
          <a:bodyPr rtlCol="0" anchor="b"/>
          <a:lstStyle>
            <a:lvl1pPr algn="l">
              <a:defRPr sz="3600" spc="-300">
                <a:solidFill>
                  <a:schemeClr val="bg1"/>
                </a:solidFill>
              </a:defRPr>
            </a:lvl1pPr>
          </a:lstStyle>
          <a:p>
            <a:pPr rtl="0"/>
            <a:r>
              <a:rPr lang="ru-RU" noProof="0"/>
              <a:t>Образец заголовка</a:t>
            </a:r>
          </a:p>
        </p:txBody>
      </p:sp>
      <p:sp>
        <p:nvSpPr>
          <p:cNvPr id="3" name="Подзаголовок 2">
            <a:extLst>
              <a:ext uri="{FF2B5EF4-FFF2-40B4-BE49-F238E27FC236}">
                <a16:creationId xmlns:a16="http://schemas.microsoft.com/office/drawing/2014/main" id="{C7A60831-AA5D-4359-AACC-37D7271F2BF9}"/>
              </a:ext>
            </a:extLst>
          </p:cNvPr>
          <p:cNvSpPr>
            <a:spLocks noGrp="1"/>
          </p:cNvSpPr>
          <p:nvPr>
            <p:ph type="subTitle" idx="1"/>
          </p:nvPr>
        </p:nvSpPr>
        <p:spPr>
          <a:xfrm>
            <a:off x="6539896" y="4962525"/>
            <a:ext cx="3571782" cy="1219200"/>
          </a:xfrm>
        </p:spPr>
        <p:txBody>
          <a:bodyPr rtlCol="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a:t>Образец подзаголовка</a:t>
            </a:r>
          </a:p>
        </p:txBody>
      </p:sp>
      <p:sp>
        <p:nvSpPr>
          <p:cNvPr id="6" name="Прямоугольник 5">
            <a:extLst>
              <a:ext uri="{FF2B5EF4-FFF2-40B4-BE49-F238E27FC236}">
                <a16:creationId xmlns:a16="http://schemas.microsoft.com/office/drawing/2014/main" id="{787B6BB1-24C3-48A6-913C-94F7EA8127A1}"/>
              </a:ext>
            </a:extLst>
          </p:cNvPr>
          <p:cNvSpPr/>
          <p:nvPr userDrawn="1"/>
        </p:nvSpPr>
        <p:spPr>
          <a:xfrm>
            <a:off x="-1" y="6786563"/>
            <a:ext cx="11771999" cy="71437"/>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7" name="Прямоугольник 6">
            <a:extLst>
              <a:ext uri="{FF2B5EF4-FFF2-40B4-BE49-F238E27FC236}">
                <a16:creationId xmlns:a16="http://schemas.microsoft.com/office/drawing/2014/main" id="{C1C9CBFF-5639-480A-82C7-50DAD54E2E48}"/>
              </a:ext>
            </a:extLst>
          </p:cNvPr>
          <p:cNvSpPr/>
          <p:nvPr userDrawn="1"/>
        </p:nvSpPr>
        <p:spPr>
          <a:xfrm>
            <a:off x="11771999" y="6786563"/>
            <a:ext cx="420000" cy="714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Tree>
    <p:extLst>
      <p:ext uri="{BB962C8B-B14F-4D97-AF65-F5344CB8AC3E}">
        <p14:creationId xmlns:p14="http://schemas.microsoft.com/office/powerpoint/2010/main" val="10012861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Заголовок и под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F5211B-014A-4E6E-98C7-FDAF7855316F}"/>
              </a:ext>
            </a:extLst>
          </p:cNvPr>
          <p:cNvSpPr>
            <a:spLocks noGrp="1"/>
          </p:cNvSpPr>
          <p:nvPr>
            <p:ph type="title"/>
          </p:nvPr>
        </p:nvSpPr>
        <p:spPr/>
        <p:txBody>
          <a:bodyPr rtlCol="0"/>
          <a:lstStyle/>
          <a:p>
            <a:pPr rtl="0"/>
            <a:r>
              <a:rPr lang="ru-RU" noProof="0"/>
              <a:t>Образец заголовка</a:t>
            </a:r>
          </a:p>
        </p:txBody>
      </p:sp>
      <p:sp>
        <p:nvSpPr>
          <p:cNvPr id="6" name="Нижний колонтитул 5">
            <a:extLst>
              <a:ext uri="{FF2B5EF4-FFF2-40B4-BE49-F238E27FC236}">
                <a16:creationId xmlns:a16="http://schemas.microsoft.com/office/drawing/2014/main" id="{5356FC21-A32D-44DC-BED7-08CEBB3B9090}"/>
              </a:ext>
            </a:extLst>
          </p:cNvPr>
          <p:cNvSpPr>
            <a:spLocks noGrp="1"/>
          </p:cNvSpPr>
          <p:nvPr>
            <p:ph type="ftr" sz="quarter" idx="10"/>
          </p:nvPr>
        </p:nvSpPr>
        <p:spPr/>
        <p:txBody>
          <a:bodyPr rtlCol="0"/>
          <a:lstStyle/>
          <a:p>
            <a:pPr rtl="0"/>
            <a:r>
              <a:rPr lang="ru-RU" noProof="0"/>
              <a:t>Добавить нижний колонтитул</a:t>
            </a:r>
          </a:p>
        </p:txBody>
      </p:sp>
      <p:sp>
        <p:nvSpPr>
          <p:cNvPr id="7" name="Номер слайда 6">
            <a:extLst>
              <a:ext uri="{FF2B5EF4-FFF2-40B4-BE49-F238E27FC236}">
                <a16:creationId xmlns:a16="http://schemas.microsoft.com/office/drawing/2014/main" id="{FC0C6D2B-0FF5-4A5F-A062-480FFA6DA09A}"/>
              </a:ext>
            </a:extLst>
          </p:cNvPr>
          <p:cNvSpPr>
            <a:spLocks noGrp="1"/>
          </p:cNvSpPr>
          <p:nvPr>
            <p:ph type="sldNum" sz="quarter" idx="11"/>
          </p:nvPr>
        </p:nvSpPr>
        <p:spPr/>
        <p:txBody>
          <a:bodyPr rtlCol="0"/>
          <a:lstStyle/>
          <a:p>
            <a:pPr rtl="0"/>
            <a:fld id="{4B73C415-D670-4716-A5EC-CC4D52CA2BAC}" type="slidenum">
              <a:rPr lang="ru-RU" noProof="0" smtClean="0"/>
              <a:pPr/>
              <a:t>‹#›</a:t>
            </a:fld>
            <a:endParaRPr lang="ru-RU" noProof="0"/>
          </a:p>
        </p:txBody>
      </p:sp>
      <p:sp>
        <p:nvSpPr>
          <p:cNvPr id="5" name="Текст 5">
            <a:extLst>
              <a:ext uri="{FF2B5EF4-FFF2-40B4-BE49-F238E27FC236}">
                <a16:creationId xmlns:a16="http://schemas.microsoft.com/office/drawing/2014/main" id="{91612B32-057C-422E-8B4A-7B464DE04A79}"/>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ru-RU" noProof="0"/>
              <a:t>Подзаголовок</a:t>
            </a:r>
          </a:p>
        </p:txBody>
      </p:sp>
    </p:spTree>
    <p:extLst>
      <p:ext uri="{BB962C8B-B14F-4D97-AF65-F5344CB8AC3E}">
        <p14:creationId xmlns:p14="http://schemas.microsoft.com/office/powerpoint/2010/main" val="24342674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A85E10-5A18-4C86-8310-FA9CF8DF8AB5}"/>
              </a:ext>
            </a:extLst>
          </p:cNvPr>
          <p:cNvSpPr>
            <a:spLocks noGrp="1"/>
          </p:cNvSpPr>
          <p:nvPr>
            <p:ph type="title"/>
          </p:nvPr>
        </p:nvSpPr>
        <p:spPr/>
        <p:txBody>
          <a:bodyPr rtlCol="0"/>
          <a:lstStyle/>
          <a:p>
            <a:pPr rtl="0"/>
            <a:r>
              <a:rPr lang="ru-RU" noProof="0"/>
              <a:t>Образец заголовка</a:t>
            </a:r>
          </a:p>
        </p:txBody>
      </p:sp>
      <p:sp>
        <p:nvSpPr>
          <p:cNvPr id="7" name="Нижний колонтитул 6">
            <a:extLst>
              <a:ext uri="{FF2B5EF4-FFF2-40B4-BE49-F238E27FC236}">
                <a16:creationId xmlns:a16="http://schemas.microsoft.com/office/drawing/2014/main" id="{D2E533DB-3399-4A25-BB80-899E9CC78DB1}"/>
              </a:ext>
            </a:extLst>
          </p:cNvPr>
          <p:cNvSpPr>
            <a:spLocks noGrp="1"/>
          </p:cNvSpPr>
          <p:nvPr>
            <p:ph type="ftr" sz="quarter" idx="10"/>
          </p:nvPr>
        </p:nvSpPr>
        <p:spPr/>
        <p:txBody>
          <a:bodyPr rtlCol="0"/>
          <a:lstStyle/>
          <a:p>
            <a:pPr rtl="0"/>
            <a:r>
              <a:rPr lang="ru-RU" noProof="0"/>
              <a:t>Добавить нижний колонтитул</a:t>
            </a:r>
          </a:p>
        </p:txBody>
      </p:sp>
      <p:sp>
        <p:nvSpPr>
          <p:cNvPr id="8" name="Номер слайда 7">
            <a:extLst>
              <a:ext uri="{FF2B5EF4-FFF2-40B4-BE49-F238E27FC236}">
                <a16:creationId xmlns:a16="http://schemas.microsoft.com/office/drawing/2014/main" id="{19A57786-309B-4137-8B30-4011FC0D4FCB}"/>
              </a:ext>
            </a:extLst>
          </p:cNvPr>
          <p:cNvSpPr>
            <a:spLocks noGrp="1"/>
          </p:cNvSpPr>
          <p:nvPr>
            <p:ph type="sldNum" sz="quarter" idx="11"/>
          </p:nvPr>
        </p:nvSpPr>
        <p:spPr/>
        <p:txBody>
          <a:bodyPr rtlCol="0"/>
          <a:lstStyle/>
          <a:p>
            <a:pPr rtl="0"/>
            <a:fld id="{4B73C415-D670-4716-A5EC-CC4D52CA2BAC}" type="slidenum">
              <a:rPr lang="ru-RU" noProof="0" smtClean="0"/>
              <a:pPr/>
              <a:t>‹#›</a:t>
            </a:fld>
            <a:endParaRPr lang="ru-RU" noProof="0"/>
          </a:p>
        </p:txBody>
      </p:sp>
    </p:spTree>
    <p:extLst>
      <p:ext uri="{BB962C8B-B14F-4D97-AF65-F5344CB8AC3E}">
        <p14:creationId xmlns:p14="http://schemas.microsoft.com/office/powerpoint/2010/main" val="30592846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Нижний колонтитул 4">
            <a:extLst>
              <a:ext uri="{FF2B5EF4-FFF2-40B4-BE49-F238E27FC236}">
                <a16:creationId xmlns:a16="http://schemas.microsoft.com/office/drawing/2014/main" id="{582A4E56-DEE9-4FB2-89FF-0F12DB08ADCA}"/>
              </a:ext>
            </a:extLst>
          </p:cNvPr>
          <p:cNvSpPr>
            <a:spLocks noGrp="1"/>
          </p:cNvSpPr>
          <p:nvPr>
            <p:ph type="ftr" sz="quarter" idx="10"/>
          </p:nvPr>
        </p:nvSpPr>
        <p:spPr/>
        <p:txBody>
          <a:bodyPr rtlCol="0"/>
          <a:lstStyle/>
          <a:p>
            <a:pPr rtl="0"/>
            <a:r>
              <a:rPr lang="ru-RU" noProof="0"/>
              <a:t>Добавить нижний колонтитул</a:t>
            </a:r>
          </a:p>
        </p:txBody>
      </p:sp>
      <p:sp>
        <p:nvSpPr>
          <p:cNvPr id="6" name="Номер слайда 5">
            <a:extLst>
              <a:ext uri="{FF2B5EF4-FFF2-40B4-BE49-F238E27FC236}">
                <a16:creationId xmlns:a16="http://schemas.microsoft.com/office/drawing/2014/main" id="{CA8525B7-4C8D-4482-98E3-A68789AAB0CF}"/>
              </a:ext>
            </a:extLst>
          </p:cNvPr>
          <p:cNvSpPr>
            <a:spLocks noGrp="1"/>
          </p:cNvSpPr>
          <p:nvPr>
            <p:ph type="sldNum" sz="quarter" idx="11"/>
          </p:nvPr>
        </p:nvSpPr>
        <p:spPr/>
        <p:txBody>
          <a:bodyPr rtlCol="0"/>
          <a:lstStyle/>
          <a:p>
            <a:pPr rtl="0"/>
            <a:fld id="{4B73C415-D670-4716-A5EC-CC4D52CA2BAC}" type="slidenum">
              <a:rPr lang="ru-RU" noProof="0" smtClean="0"/>
              <a:pPr/>
              <a:t>‹#›</a:t>
            </a:fld>
            <a:endParaRPr lang="ru-RU" noProof="0"/>
          </a:p>
        </p:txBody>
      </p:sp>
    </p:spTree>
    <p:extLst>
      <p:ext uri="{BB962C8B-B14F-4D97-AF65-F5344CB8AC3E}">
        <p14:creationId xmlns:p14="http://schemas.microsoft.com/office/powerpoint/2010/main" val="17602381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титульный слайд 2">
    <p:bg>
      <p:bgPr>
        <a:solidFill>
          <a:schemeClr val="bg1">
            <a:lumMod val="95000"/>
          </a:schemeClr>
        </a:solidFill>
        <a:effectLst/>
      </p:bgPr>
    </p:bg>
    <p:spTree>
      <p:nvGrpSpPr>
        <p:cNvPr id="1" name=""/>
        <p:cNvGrpSpPr/>
        <p:nvPr/>
      </p:nvGrpSpPr>
      <p:grpSpPr>
        <a:xfrm>
          <a:off x="0" y="0"/>
          <a:ext cx="0" cy="0"/>
          <a:chOff x="0" y="0"/>
          <a:chExt cx="0" cy="0"/>
        </a:xfrm>
      </p:grpSpPr>
      <p:sp>
        <p:nvSpPr>
          <p:cNvPr id="14" name="Рисунок 9">
            <a:extLst>
              <a:ext uri="{FF2B5EF4-FFF2-40B4-BE49-F238E27FC236}">
                <a16:creationId xmlns:a16="http://schemas.microsoft.com/office/drawing/2014/main" id="{FF978957-D101-43B4-A717-19B1820B4F1A}"/>
              </a:ext>
            </a:extLst>
          </p:cNvPr>
          <p:cNvSpPr>
            <a:spLocks noGrp="1"/>
          </p:cNvSpPr>
          <p:nvPr>
            <p:ph type="pic" sz="quarter" idx="10" hasCustomPrompt="1"/>
          </p:nvPr>
        </p:nvSpPr>
        <p:spPr>
          <a:xfrm>
            <a:off x="0" y="0"/>
            <a:ext cx="12192000" cy="6786563"/>
          </a:xfrm>
          <a:solidFill>
            <a:schemeClr val="tx1">
              <a:lumMod val="75000"/>
              <a:lumOff val="25000"/>
            </a:schemeClr>
          </a:solidFill>
        </p:spPr>
        <p:txBody>
          <a:bodyPr lIns="1044000" rIns="0" rtlCol="0" anchor="ctr"/>
          <a:lstStyle>
            <a:lvl1pPr marL="0" indent="0" algn="l">
              <a:buNone/>
              <a:defRPr sz="1100" i="1">
                <a:solidFill>
                  <a:schemeClr val="bg1">
                    <a:lumMod val="95000"/>
                  </a:schemeClr>
                </a:solidFill>
                <a:latin typeface="Times New Roman" panose="02020603050405020304" pitchFamily="18" charset="0"/>
                <a:cs typeface="Times New Roman" panose="02020603050405020304" pitchFamily="18" charset="0"/>
              </a:defRPr>
            </a:lvl1pPr>
          </a:lstStyle>
          <a:p>
            <a:pPr rtl="0"/>
            <a:r>
              <a:rPr lang="ru-RU" noProof="0"/>
              <a:t>Вставьте или перетащите свое фото </a:t>
            </a:r>
          </a:p>
        </p:txBody>
      </p:sp>
      <p:sp>
        <p:nvSpPr>
          <p:cNvPr id="9" name="Прямоугольник 8">
            <a:extLst>
              <a:ext uri="{FF2B5EF4-FFF2-40B4-BE49-F238E27FC236}">
                <a16:creationId xmlns:a16="http://schemas.microsoft.com/office/drawing/2014/main" id="{84DD3616-4E40-4CE5-88C8-2AF6E47D2086}"/>
              </a:ext>
            </a:extLst>
          </p:cNvPr>
          <p:cNvSpPr/>
          <p:nvPr userDrawn="1"/>
        </p:nvSpPr>
        <p:spPr>
          <a:xfrm>
            <a:off x="6336000" y="0"/>
            <a:ext cx="3979575" cy="6786563"/>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11" name="Прямоугольник 10">
            <a:extLst>
              <a:ext uri="{FF2B5EF4-FFF2-40B4-BE49-F238E27FC236}">
                <a16:creationId xmlns:a16="http://schemas.microsoft.com/office/drawing/2014/main" id="{1EA3B184-0AF0-4DF5-B2BD-E6D1806BE1BF}"/>
              </a:ext>
            </a:extLst>
          </p:cNvPr>
          <p:cNvSpPr/>
          <p:nvPr userDrawn="1"/>
        </p:nvSpPr>
        <p:spPr>
          <a:xfrm>
            <a:off x="-1" y="6786563"/>
            <a:ext cx="11771999" cy="71437"/>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12" name="Прямоугольник 11">
            <a:extLst>
              <a:ext uri="{FF2B5EF4-FFF2-40B4-BE49-F238E27FC236}">
                <a16:creationId xmlns:a16="http://schemas.microsoft.com/office/drawing/2014/main" id="{B8FC9062-5711-4550-8470-F1324E804FFF}"/>
              </a:ext>
            </a:extLst>
          </p:cNvPr>
          <p:cNvSpPr/>
          <p:nvPr userDrawn="1"/>
        </p:nvSpPr>
        <p:spPr>
          <a:xfrm>
            <a:off x="11771999" y="6786563"/>
            <a:ext cx="420000" cy="714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13" name="Прямоугольник 12">
            <a:extLst>
              <a:ext uri="{FF2B5EF4-FFF2-40B4-BE49-F238E27FC236}">
                <a16:creationId xmlns:a16="http://schemas.microsoft.com/office/drawing/2014/main" id="{DC433A2F-8949-4AAC-AE96-175254493AF4}"/>
              </a:ext>
            </a:extLst>
          </p:cNvPr>
          <p:cNvSpPr/>
          <p:nvPr userDrawn="1"/>
        </p:nvSpPr>
        <p:spPr>
          <a:xfrm>
            <a:off x="6336000" y="0"/>
            <a:ext cx="3979575"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2" name="Заголовок 1">
            <a:extLst>
              <a:ext uri="{FF2B5EF4-FFF2-40B4-BE49-F238E27FC236}">
                <a16:creationId xmlns:a16="http://schemas.microsoft.com/office/drawing/2014/main" id="{6745B1DD-2DBA-49BF-BF09-5B70713A4CDC}"/>
              </a:ext>
            </a:extLst>
          </p:cNvPr>
          <p:cNvSpPr>
            <a:spLocks noGrp="1"/>
          </p:cNvSpPr>
          <p:nvPr>
            <p:ph type="ctrTitle" hasCustomPrompt="1"/>
          </p:nvPr>
        </p:nvSpPr>
        <p:spPr>
          <a:xfrm>
            <a:off x="6539896" y="2377000"/>
            <a:ext cx="3571782" cy="2387600"/>
          </a:xfrm>
        </p:spPr>
        <p:txBody>
          <a:bodyPr rtlCol="0" anchor="b"/>
          <a:lstStyle>
            <a:lvl1pPr algn="l">
              <a:defRPr sz="5400" spc="-300">
                <a:solidFill>
                  <a:schemeClr val="bg1"/>
                </a:solidFill>
              </a:defRPr>
            </a:lvl1pPr>
          </a:lstStyle>
          <a:p>
            <a:pPr rtl="0"/>
            <a:r>
              <a:rPr lang="ru-RU" noProof="0"/>
              <a:t>Спасибо за внимание!</a:t>
            </a:r>
          </a:p>
        </p:txBody>
      </p:sp>
      <p:sp>
        <p:nvSpPr>
          <p:cNvPr id="3" name="Подзаголовок 2">
            <a:extLst>
              <a:ext uri="{FF2B5EF4-FFF2-40B4-BE49-F238E27FC236}">
                <a16:creationId xmlns:a16="http://schemas.microsoft.com/office/drawing/2014/main" id="{C7A60831-AA5D-4359-AACC-37D7271F2BF9}"/>
              </a:ext>
            </a:extLst>
          </p:cNvPr>
          <p:cNvSpPr>
            <a:spLocks noGrp="1"/>
          </p:cNvSpPr>
          <p:nvPr>
            <p:ph type="subTitle" idx="1" hasCustomPrompt="1"/>
          </p:nvPr>
        </p:nvSpPr>
        <p:spPr>
          <a:xfrm>
            <a:off x="6905624" y="5057775"/>
            <a:ext cx="3206053" cy="247650"/>
          </a:xfrm>
        </p:spPr>
        <p:txBody>
          <a:bodyPr rtlCol="0"/>
          <a:lstStyle>
            <a:lvl1pPr marL="0" indent="0" algn="l">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a:t>Полное имя</a:t>
            </a:r>
          </a:p>
        </p:txBody>
      </p:sp>
      <p:sp>
        <p:nvSpPr>
          <p:cNvPr id="5" name="Текст 4">
            <a:extLst>
              <a:ext uri="{FF2B5EF4-FFF2-40B4-BE49-F238E27FC236}">
                <a16:creationId xmlns:a16="http://schemas.microsoft.com/office/drawing/2014/main" id="{99EABB85-2AAF-4939-BDF4-E3CF2F31B32F}"/>
              </a:ext>
            </a:extLst>
          </p:cNvPr>
          <p:cNvSpPr>
            <a:spLocks noGrp="1"/>
          </p:cNvSpPr>
          <p:nvPr>
            <p:ph type="body" sz="quarter" idx="12" hasCustomPrompt="1"/>
          </p:nvPr>
        </p:nvSpPr>
        <p:spPr>
          <a:xfrm>
            <a:off x="6905625" y="5400675"/>
            <a:ext cx="3206750" cy="247650"/>
          </a:xfrm>
        </p:spPr>
        <p:txBody>
          <a:bodyPr vert="horz" lIns="0" tIns="0" rIns="0" bIns="0" rtlCol="0">
            <a:noAutofit/>
          </a:bodyPr>
          <a:lstStyle>
            <a:lvl1pPr marL="0" indent="0">
              <a:buNone/>
              <a:defRPr lang="en-US" sz="1400" dirty="0" smtClean="0">
                <a:solidFill>
                  <a:schemeClr val="bg1"/>
                </a:solidFill>
              </a:defRPr>
            </a:lvl1pPr>
            <a:lvl2pPr>
              <a:defRPr lang="en-US" sz="2000" dirty="0" smtClean="0"/>
            </a:lvl2pPr>
            <a:lvl3pPr>
              <a:defRPr lang="en-US" sz="1800" dirty="0" smtClean="0"/>
            </a:lvl3pPr>
            <a:lvl4pPr>
              <a:defRPr lang="en-US" sz="1600" dirty="0" smtClean="0"/>
            </a:lvl4pPr>
            <a:lvl5pPr>
              <a:defRPr lang="en-ZA" sz="1600" dirty="0"/>
            </a:lvl5pPr>
          </a:lstStyle>
          <a:p>
            <a:pPr marL="266700" lvl="0" indent="-266700" rtl="0"/>
            <a:r>
              <a:rPr lang="ru-RU" noProof="0"/>
              <a:t>Контактный номер</a:t>
            </a:r>
          </a:p>
        </p:txBody>
      </p:sp>
      <p:sp>
        <p:nvSpPr>
          <p:cNvPr id="10" name="Текст 9">
            <a:extLst>
              <a:ext uri="{FF2B5EF4-FFF2-40B4-BE49-F238E27FC236}">
                <a16:creationId xmlns:a16="http://schemas.microsoft.com/office/drawing/2014/main" id="{04E7DF27-55E9-4F17-91D3-29228A4020F3}"/>
              </a:ext>
            </a:extLst>
          </p:cNvPr>
          <p:cNvSpPr>
            <a:spLocks noGrp="1"/>
          </p:cNvSpPr>
          <p:nvPr>
            <p:ph type="body" sz="quarter" idx="13" hasCustomPrompt="1"/>
          </p:nvPr>
        </p:nvSpPr>
        <p:spPr>
          <a:xfrm>
            <a:off x="6905625" y="5751513"/>
            <a:ext cx="3206750" cy="247650"/>
          </a:xfrm>
        </p:spPr>
        <p:txBody>
          <a:bodyPr vert="horz" lIns="0" tIns="0" rIns="0" bIns="0" rtlCol="0">
            <a:noAutofit/>
          </a:bodyPr>
          <a:lstStyle>
            <a:lvl1pPr marL="0" indent="0">
              <a:buNone/>
              <a:defRPr lang="en-US" sz="1400" smtClean="0">
                <a:solidFill>
                  <a:schemeClr val="bg1"/>
                </a:solidFill>
              </a:defRPr>
            </a:lvl1pPr>
            <a:lvl2pPr>
              <a:defRPr lang="en-US" sz="2000" smtClean="0"/>
            </a:lvl2pPr>
            <a:lvl3pPr>
              <a:defRPr lang="en-US" sz="1800" smtClean="0"/>
            </a:lvl3pPr>
            <a:lvl4pPr>
              <a:defRPr lang="en-US" sz="1600" smtClean="0"/>
            </a:lvl4pPr>
            <a:lvl5pPr>
              <a:defRPr lang="en-ZA" sz="1600"/>
            </a:lvl5pPr>
          </a:lstStyle>
          <a:p>
            <a:pPr marL="266700" lvl="0" indent="-266700" rtl="0"/>
            <a:r>
              <a:rPr lang="ru-RU" noProof="0"/>
              <a:t>Электронная почта или контакт в социальной сети</a:t>
            </a:r>
          </a:p>
        </p:txBody>
      </p:sp>
    </p:spTree>
    <p:extLst>
      <p:ext uri="{BB962C8B-B14F-4D97-AF65-F5344CB8AC3E}">
        <p14:creationId xmlns:p14="http://schemas.microsoft.com/office/powerpoint/2010/main" val="41008153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Ознакомительные версии мобильных приложений">
    <p:spTree>
      <p:nvGrpSpPr>
        <p:cNvPr id="1" name=""/>
        <p:cNvGrpSpPr/>
        <p:nvPr/>
      </p:nvGrpSpPr>
      <p:grpSpPr>
        <a:xfrm>
          <a:off x="0" y="0"/>
          <a:ext cx="0" cy="0"/>
          <a:chOff x="0" y="0"/>
          <a:chExt cx="0" cy="0"/>
        </a:xfrm>
      </p:grpSpPr>
      <p:pic>
        <p:nvPicPr>
          <p:cNvPr id="8" name="Рисунок 7" descr="Экрана мобильного телефона&#10;&#10;Описание создано с высокой степенью достоверности">
            <a:extLst>
              <a:ext uri="{FF2B5EF4-FFF2-40B4-BE49-F238E27FC236}">
                <a16:creationId xmlns:a16="http://schemas.microsoft.com/office/drawing/2014/main" id="{68055F11-596F-47BF-A832-A501EC346C2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3307" y="915497"/>
            <a:ext cx="4666142" cy="4684105"/>
          </a:xfrm>
          <a:prstGeom prst="rect">
            <a:avLst/>
          </a:prstGeom>
        </p:spPr>
      </p:pic>
      <p:pic>
        <p:nvPicPr>
          <p:cNvPr id="9" name="Рисунок 8" descr="Экрана мобильного телефона&#10;&#10;Описание создано с высокой степенью достоверности">
            <a:extLst>
              <a:ext uri="{FF2B5EF4-FFF2-40B4-BE49-F238E27FC236}">
                <a16:creationId xmlns:a16="http://schemas.microsoft.com/office/drawing/2014/main" id="{80EBF765-2A5E-4BDA-B092-25691E47915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762929" y="915497"/>
            <a:ext cx="4666142" cy="4684105"/>
          </a:xfrm>
          <a:prstGeom prst="rect">
            <a:avLst/>
          </a:prstGeom>
        </p:spPr>
      </p:pic>
      <p:pic>
        <p:nvPicPr>
          <p:cNvPr id="10" name="Рисунок 9" descr="Экрана мобильного телефона&#10;&#10;Описание создано с высокой степенью достоверности">
            <a:extLst>
              <a:ext uri="{FF2B5EF4-FFF2-40B4-BE49-F238E27FC236}">
                <a16:creationId xmlns:a16="http://schemas.microsoft.com/office/drawing/2014/main" id="{E97A6530-14B5-4A05-B7A3-7BA661FCD5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92551" y="915497"/>
            <a:ext cx="4666142" cy="4684105"/>
          </a:xfrm>
          <a:prstGeom prst="rect">
            <a:avLst/>
          </a:prstGeom>
        </p:spPr>
      </p:pic>
      <p:sp>
        <p:nvSpPr>
          <p:cNvPr id="2" name="Заголовок 1">
            <a:extLst>
              <a:ext uri="{FF2B5EF4-FFF2-40B4-BE49-F238E27FC236}">
                <a16:creationId xmlns:a16="http://schemas.microsoft.com/office/drawing/2014/main" id="{7EF5211B-014A-4E6E-98C7-FDAF7855316F}"/>
              </a:ext>
            </a:extLst>
          </p:cNvPr>
          <p:cNvSpPr>
            <a:spLocks noGrp="1"/>
          </p:cNvSpPr>
          <p:nvPr>
            <p:ph type="title"/>
          </p:nvPr>
        </p:nvSpPr>
        <p:spPr/>
        <p:txBody>
          <a:bodyPr rtlCol="0"/>
          <a:lstStyle/>
          <a:p>
            <a:pPr rtl="0"/>
            <a:r>
              <a:rPr lang="ru-RU" noProof="0"/>
              <a:t>Образец заголовка</a:t>
            </a:r>
          </a:p>
        </p:txBody>
      </p:sp>
      <p:sp>
        <p:nvSpPr>
          <p:cNvPr id="6" name="Нижний колонтитул 5">
            <a:extLst>
              <a:ext uri="{FF2B5EF4-FFF2-40B4-BE49-F238E27FC236}">
                <a16:creationId xmlns:a16="http://schemas.microsoft.com/office/drawing/2014/main" id="{5356FC21-A32D-44DC-BED7-08CEBB3B9090}"/>
              </a:ext>
            </a:extLst>
          </p:cNvPr>
          <p:cNvSpPr>
            <a:spLocks noGrp="1"/>
          </p:cNvSpPr>
          <p:nvPr>
            <p:ph type="ftr" sz="quarter" idx="10"/>
          </p:nvPr>
        </p:nvSpPr>
        <p:spPr/>
        <p:txBody>
          <a:bodyPr rtlCol="0"/>
          <a:lstStyle/>
          <a:p>
            <a:pPr rtl="0"/>
            <a:r>
              <a:rPr lang="ru-RU" noProof="0"/>
              <a:t>Добавить нижний колонтитул</a:t>
            </a:r>
          </a:p>
        </p:txBody>
      </p:sp>
      <p:sp>
        <p:nvSpPr>
          <p:cNvPr id="7" name="Номер слайда 6">
            <a:extLst>
              <a:ext uri="{FF2B5EF4-FFF2-40B4-BE49-F238E27FC236}">
                <a16:creationId xmlns:a16="http://schemas.microsoft.com/office/drawing/2014/main" id="{FC0C6D2B-0FF5-4A5F-A062-480FFA6DA09A}"/>
              </a:ext>
            </a:extLst>
          </p:cNvPr>
          <p:cNvSpPr>
            <a:spLocks noGrp="1"/>
          </p:cNvSpPr>
          <p:nvPr>
            <p:ph type="sldNum" sz="quarter" idx="11"/>
          </p:nvPr>
        </p:nvSpPr>
        <p:spPr/>
        <p:txBody>
          <a:bodyPr rtlCol="0"/>
          <a:lstStyle/>
          <a:p>
            <a:pPr rtl="0"/>
            <a:fld id="{4B73C415-D670-4716-A5EC-CC4D52CA2BAC}" type="slidenum">
              <a:rPr lang="ru-RU" noProof="0" smtClean="0"/>
              <a:pPr/>
              <a:t>‹#›</a:t>
            </a:fld>
            <a:endParaRPr lang="ru-RU" noProof="0"/>
          </a:p>
        </p:txBody>
      </p:sp>
      <p:sp>
        <p:nvSpPr>
          <p:cNvPr id="11" name="Объект 3">
            <a:extLst>
              <a:ext uri="{FF2B5EF4-FFF2-40B4-BE49-F238E27FC236}">
                <a16:creationId xmlns:a16="http://schemas.microsoft.com/office/drawing/2014/main" id="{47EC9494-5A42-419D-AADF-96EF1EFD7B64}"/>
              </a:ext>
            </a:extLst>
          </p:cNvPr>
          <p:cNvSpPr>
            <a:spLocks noGrp="1"/>
          </p:cNvSpPr>
          <p:nvPr>
            <p:ph sz="half" idx="2" hasCustomPrompt="1"/>
          </p:nvPr>
        </p:nvSpPr>
        <p:spPr>
          <a:xfrm>
            <a:off x="1615505" y="5752808"/>
            <a:ext cx="1980000" cy="548945"/>
          </a:xfrm>
        </p:spPr>
        <p:txBody>
          <a:bodyPr rtlCol="0"/>
          <a:lstStyle>
            <a:lvl1pPr marL="0" indent="0" algn="ctr">
              <a:buFont typeface="Arial" panose="020B0604020202020204" pitchFamily="34" charset="0"/>
              <a:buNone/>
              <a:defRPr sz="1400">
                <a:solidFill>
                  <a:schemeClr val="tx1">
                    <a:lumMod val="75000"/>
                    <a:lumOff val="25000"/>
                  </a:schemeClr>
                </a:solidFill>
              </a:defRPr>
            </a:lvl1pPr>
          </a:lstStyle>
          <a:p>
            <a:pPr lvl="0" rtl="0"/>
            <a:r>
              <a:rPr lang="ru-RU" noProof="0"/>
              <a:t>Сведения о макете</a:t>
            </a:r>
          </a:p>
        </p:txBody>
      </p:sp>
      <p:sp>
        <p:nvSpPr>
          <p:cNvPr id="12" name="Текст 11">
            <a:extLst>
              <a:ext uri="{FF2B5EF4-FFF2-40B4-BE49-F238E27FC236}">
                <a16:creationId xmlns:a16="http://schemas.microsoft.com/office/drawing/2014/main" id="{CE2D3309-00A3-42D9-8706-6F2A6AD3BB04}"/>
              </a:ext>
            </a:extLst>
          </p:cNvPr>
          <p:cNvSpPr>
            <a:spLocks noGrp="1"/>
          </p:cNvSpPr>
          <p:nvPr>
            <p:ph type="body" sz="quarter" idx="14" hasCustomPrompt="1"/>
          </p:nvPr>
        </p:nvSpPr>
        <p:spPr>
          <a:xfrm>
            <a:off x="1615505" y="5291099"/>
            <a:ext cx="1980000" cy="360000"/>
          </a:xfrm>
        </p:spPr>
        <p:txBody>
          <a:bodyPr rtlCol="0"/>
          <a:lstStyle>
            <a:lvl1pPr marL="0" indent="0" algn="ctr">
              <a:buFont typeface="Arial" panose="020B0604020202020204" pitchFamily="34" charset="0"/>
              <a:buNone/>
              <a:defRPr>
                <a:solidFill>
                  <a:schemeClr val="tx1">
                    <a:lumMod val="75000"/>
                    <a:lumOff val="25000"/>
                  </a:schemeClr>
                </a:solidFill>
              </a:defRPr>
            </a:lvl1pPr>
          </a:lstStyle>
          <a:p>
            <a:pPr lvl="0" rtl="0"/>
            <a:r>
              <a:rPr lang="ru-RU" noProof="0"/>
              <a:t>Имя макета</a:t>
            </a:r>
          </a:p>
        </p:txBody>
      </p:sp>
      <p:sp>
        <p:nvSpPr>
          <p:cNvPr id="13" name="Объект 3">
            <a:extLst>
              <a:ext uri="{FF2B5EF4-FFF2-40B4-BE49-F238E27FC236}">
                <a16:creationId xmlns:a16="http://schemas.microsoft.com/office/drawing/2014/main" id="{94E4C70C-AC1E-4EDE-B2C1-23A54123479F}"/>
              </a:ext>
            </a:extLst>
          </p:cNvPr>
          <p:cNvSpPr>
            <a:spLocks noGrp="1"/>
          </p:cNvSpPr>
          <p:nvPr>
            <p:ph sz="half" idx="15" hasCustomPrompt="1"/>
          </p:nvPr>
        </p:nvSpPr>
        <p:spPr>
          <a:xfrm>
            <a:off x="5177148" y="5752808"/>
            <a:ext cx="1980000" cy="548945"/>
          </a:xfrm>
        </p:spPr>
        <p:txBody>
          <a:bodyPr rtlCol="0"/>
          <a:lstStyle>
            <a:lvl1pPr marL="0" indent="0" algn="ctr">
              <a:buFont typeface="Arial" panose="020B0604020202020204" pitchFamily="34" charset="0"/>
              <a:buNone/>
              <a:defRPr sz="1400">
                <a:solidFill>
                  <a:schemeClr val="tx1">
                    <a:lumMod val="75000"/>
                    <a:lumOff val="25000"/>
                  </a:schemeClr>
                </a:solidFill>
              </a:defRPr>
            </a:lvl1pPr>
          </a:lstStyle>
          <a:p>
            <a:pPr lvl="0" rtl="0"/>
            <a:r>
              <a:rPr lang="ru-RU" noProof="0"/>
              <a:t>Сведения о макете</a:t>
            </a:r>
          </a:p>
        </p:txBody>
      </p:sp>
      <p:sp>
        <p:nvSpPr>
          <p:cNvPr id="14" name="Текст 11">
            <a:extLst>
              <a:ext uri="{FF2B5EF4-FFF2-40B4-BE49-F238E27FC236}">
                <a16:creationId xmlns:a16="http://schemas.microsoft.com/office/drawing/2014/main" id="{14B1BB7D-C6D3-4D9C-A235-6CBB5A13EEC6}"/>
              </a:ext>
            </a:extLst>
          </p:cNvPr>
          <p:cNvSpPr>
            <a:spLocks noGrp="1"/>
          </p:cNvSpPr>
          <p:nvPr>
            <p:ph type="body" sz="quarter" idx="16" hasCustomPrompt="1"/>
          </p:nvPr>
        </p:nvSpPr>
        <p:spPr>
          <a:xfrm>
            <a:off x="5177148" y="5291099"/>
            <a:ext cx="1980000" cy="360000"/>
          </a:xfrm>
        </p:spPr>
        <p:txBody>
          <a:bodyPr rtlCol="0"/>
          <a:lstStyle>
            <a:lvl1pPr marL="0" indent="0" algn="ctr">
              <a:buFont typeface="Arial" panose="020B0604020202020204" pitchFamily="34" charset="0"/>
              <a:buNone/>
              <a:defRPr>
                <a:solidFill>
                  <a:schemeClr val="tx1">
                    <a:lumMod val="75000"/>
                    <a:lumOff val="25000"/>
                  </a:schemeClr>
                </a:solidFill>
              </a:defRPr>
            </a:lvl1pPr>
          </a:lstStyle>
          <a:p>
            <a:pPr lvl="0" rtl="0"/>
            <a:r>
              <a:rPr lang="ru-RU" noProof="0"/>
              <a:t>Имя макета</a:t>
            </a:r>
          </a:p>
        </p:txBody>
      </p:sp>
      <p:sp>
        <p:nvSpPr>
          <p:cNvPr id="15" name="Объект 3">
            <a:extLst>
              <a:ext uri="{FF2B5EF4-FFF2-40B4-BE49-F238E27FC236}">
                <a16:creationId xmlns:a16="http://schemas.microsoft.com/office/drawing/2014/main" id="{718515F4-6451-4FB7-ACE4-5D9C2CD207A4}"/>
              </a:ext>
            </a:extLst>
          </p:cNvPr>
          <p:cNvSpPr>
            <a:spLocks noGrp="1"/>
          </p:cNvSpPr>
          <p:nvPr>
            <p:ph sz="half" idx="17" hasCustomPrompt="1"/>
          </p:nvPr>
        </p:nvSpPr>
        <p:spPr>
          <a:xfrm>
            <a:off x="8699878" y="5752808"/>
            <a:ext cx="1980000" cy="548945"/>
          </a:xfrm>
        </p:spPr>
        <p:txBody>
          <a:bodyPr rtlCol="0"/>
          <a:lstStyle>
            <a:lvl1pPr marL="0" indent="0" algn="ctr">
              <a:buFont typeface="Arial" panose="020B0604020202020204" pitchFamily="34" charset="0"/>
              <a:buNone/>
              <a:defRPr sz="1400">
                <a:solidFill>
                  <a:schemeClr val="tx1">
                    <a:lumMod val="75000"/>
                    <a:lumOff val="25000"/>
                  </a:schemeClr>
                </a:solidFill>
              </a:defRPr>
            </a:lvl1pPr>
          </a:lstStyle>
          <a:p>
            <a:pPr lvl="0" rtl="0"/>
            <a:r>
              <a:rPr lang="ru-RU" noProof="0"/>
              <a:t>Сведения о макете</a:t>
            </a:r>
          </a:p>
        </p:txBody>
      </p:sp>
      <p:sp>
        <p:nvSpPr>
          <p:cNvPr id="16" name="Текст 11">
            <a:extLst>
              <a:ext uri="{FF2B5EF4-FFF2-40B4-BE49-F238E27FC236}">
                <a16:creationId xmlns:a16="http://schemas.microsoft.com/office/drawing/2014/main" id="{B362C889-34FC-4EB1-967B-DC98349082CB}"/>
              </a:ext>
            </a:extLst>
          </p:cNvPr>
          <p:cNvSpPr>
            <a:spLocks noGrp="1"/>
          </p:cNvSpPr>
          <p:nvPr>
            <p:ph type="body" sz="quarter" idx="18" hasCustomPrompt="1"/>
          </p:nvPr>
        </p:nvSpPr>
        <p:spPr>
          <a:xfrm>
            <a:off x="8699878" y="5291099"/>
            <a:ext cx="1980000" cy="360000"/>
          </a:xfrm>
        </p:spPr>
        <p:txBody>
          <a:bodyPr rtlCol="0"/>
          <a:lstStyle>
            <a:lvl1pPr marL="0" indent="0" algn="ctr">
              <a:buFont typeface="Arial" panose="020B0604020202020204" pitchFamily="34" charset="0"/>
              <a:buNone/>
              <a:defRPr>
                <a:solidFill>
                  <a:schemeClr val="tx1">
                    <a:lumMod val="75000"/>
                    <a:lumOff val="25000"/>
                  </a:schemeClr>
                </a:solidFill>
              </a:defRPr>
            </a:lvl1pPr>
          </a:lstStyle>
          <a:p>
            <a:pPr lvl="0" rtl="0"/>
            <a:r>
              <a:rPr lang="ru-RU" noProof="0"/>
              <a:t>Имя макета</a:t>
            </a:r>
          </a:p>
        </p:txBody>
      </p:sp>
      <p:sp>
        <p:nvSpPr>
          <p:cNvPr id="4" name="Рисунок 3">
            <a:extLst>
              <a:ext uri="{FF2B5EF4-FFF2-40B4-BE49-F238E27FC236}">
                <a16:creationId xmlns:a16="http://schemas.microsoft.com/office/drawing/2014/main" id="{4C4EB921-BD58-4C2E-BDD5-FC8D2629829B}"/>
              </a:ext>
            </a:extLst>
          </p:cNvPr>
          <p:cNvSpPr>
            <a:spLocks noGrp="1"/>
          </p:cNvSpPr>
          <p:nvPr>
            <p:ph type="pic" sz="quarter" idx="19" hasCustomPrompt="1"/>
          </p:nvPr>
        </p:nvSpPr>
        <p:spPr>
          <a:xfrm>
            <a:off x="1751679" y="1450182"/>
            <a:ext cx="1772571" cy="3183732"/>
          </a:xfrm>
          <a:solidFill>
            <a:schemeClr val="bg1">
              <a:lumMod val="95000"/>
              <a:alpha val="70000"/>
            </a:schemeClr>
          </a:solid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ru-RU" noProof="0"/>
              <a:t>Щелкните значок, чтобы добавить фото</a:t>
            </a:r>
          </a:p>
        </p:txBody>
      </p:sp>
      <p:sp>
        <p:nvSpPr>
          <p:cNvPr id="17" name="Рисунок 3">
            <a:extLst>
              <a:ext uri="{FF2B5EF4-FFF2-40B4-BE49-F238E27FC236}">
                <a16:creationId xmlns:a16="http://schemas.microsoft.com/office/drawing/2014/main" id="{3CB44DE3-C599-4EA7-BFDA-4E39AE89FC01}"/>
              </a:ext>
            </a:extLst>
          </p:cNvPr>
          <p:cNvSpPr>
            <a:spLocks noGrp="1"/>
          </p:cNvSpPr>
          <p:nvPr>
            <p:ph type="pic" sz="quarter" idx="20" hasCustomPrompt="1"/>
          </p:nvPr>
        </p:nvSpPr>
        <p:spPr>
          <a:xfrm>
            <a:off x="5281301" y="1450182"/>
            <a:ext cx="1772571" cy="3183732"/>
          </a:xfrm>
          <a:solidFill>
            <a:schemeClr val="bg1">
              <a:lumMod val="95000"/>
              <a:alpha val="70000"/>
            </a:schemeClr>
          </a:solid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ru-RU" noProof="0"/>
              <a:t>Щелкните значок, чтобы добавить фото</a:t>
            </a:r>
          </a:p>
        </p:txBody>
      </p:sp>
      <p:sp>
        <p:nvSpPr>
          <p:cNvPr id="18" name="Рисунок 3">
            <a:extLst>
              <a:ext uri="{FF2B5EF4-FFF2-40B4-BE49-F238E27FC236}">
                <a16:creationId xmlns:a16="http://schemas.microsoft.com/office/drawing/2014/main" id="{A4392E45-2A0B-49BF-9952-79C42AF8DE90}"/>
              </a:ext>
            </a:extLst>
          </p:cNvPr>
          <p:cNvSpPr>
            <a:spLocks noGrp="1"/>
          </p:cNvSpPr>
          <p:nvPr>
            <p:ph type="pic" sz="quarter" idx="21" hasCustomPrompt="1"/>
          </p:nvPr>
        </p:nvSpPr>
        <p:spPr>
          <a:xfrm>
            <a:off x="8810923" y="1450182"/>
            <a:ext cx="1772571" cy="3183732"/>
          </a:xfrm>
          <a:solidFill>
            <a:schemeClr val="bg1">
              <a:lumMod val="95000"/>
              <a:alpha val="70000"/>
            </a:schemeClr>
          </a:solid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ru-RU" noProof="0"/>
              <a:t>Щелкните значок, чтобы добавить фото</a:t>
            </a:r>
          </a:p>
        </p:txBody>
      </p:sp>
    </p:spTree>
    <p:extLst>
      <p:ext uri="{BB962C8B-B14F-4D97-AF65-F5344CB8AC3E}">
        <p14:creationId xmlns:p14="http://schemas.microsoft.com/office/powerpoint/2010/main" val="12301276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Отзыв">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A85E10-5A18-4C86-8310-FA9CF8DF8AB5}"/>
              </a:ext>
            </a:extLst>
          </p:cNvPr>
          <p:cNvSpPr>
            <a:spLocks noGrp="1"/>
          </p:cNvSpPr>
          <p:nvPr>
            <p:ph type="title"/>
          </p:nvPr>
        </p:nvSpPr>
        <p:spPr/>
        <p:txBody>
          <a:bodyPr rtlCol="0"/>
          <a:lstStyle/>
          <a:p>
            <a:pPr rtl="0"/>
            <a:r>
              <a:rPr lang="ru-RU" noProof="0"/>
              <a:t>Образец заголовка</a:t>
            </a:r>
          </a:p>
        </p:txBody>
      </p:sp>
      <p:sp>
        <p:nvSpPr>
          <p:cNvPr id="7" name="Нижний колонтитул 6">
            <a:extLst>
              <a:ext uri="{FF2B5EF4-FFF2-40B4-BE49-F238E27FC236}">
                <a16:creationId xmlns:a16="http://schemas.microsoft.com/office/drawing/2014/main" id="{D2E533DB-3399-4A25-BB80-899E9CC78DB1}"/>
              </a:ext>
            </a:extLst>
          </p:cNvPr>
          <p:cNvSpPr>
            <a:spLocks noGrp="1"/>
          </p:cNvSpPr>
          <p:nvPr>
            <p:ph type="ftr" sz="quarter" idx="10"/>
          </p:nvPr>
        </p:nvSpPr>
        <p:spPr/>
        <p:txBody>
          <a:bodyPr rtlCol="0"/>
          <a:lstStyle/>
          <a:p>
            <a:pPr rtl="0"/>
            <a:r>
              <a:rPr lang="ru-RU" noProof="0"/>
              <a:t>Добавить нижний колонтитул</a:t>
            </a:r>
          </a:p>
        </p:txBody>
      </p:sp>
      <p:sp>
        <p:nvSpPr>
          <p:cNvPr id="8" name="Номер слайда 7">
            <a:extLst>
              <a:ext uri="{FF2B5EF4-FFF2-40B4-BE49-F238E27FC236}">
                <a16:creationId xmlns:a16="http://schemas.microsoft.com/office/drawing/2014/main" id="{19A57786-309B-4137-8B30-4011FC0D4FCB}"/>
              </a:ext>
            </a:extLst>
          </p:cNvPr>
          <p:cNvSpPr>
            <a:spLocks noGrp="1"/>
          </p:cNvSpPr>
          <p:nvPr>
            <p:ph type="sldNum" sz="quarter" idx="11"/>
          </p:nvPr>
        </p:nvSpPr>
        <p:spPr/>
        <p:txBody>
          <a:bodyPr rtlCol="0"/>
          <a:lstStyle/>
          <a:p>
            <a:pPr rtl="0"/>
            <a:fld id="{4B73C415-D670-4716-A5EC-CC4D52CA2BAC}" type="slidenum">
              <a:rPr lang="ru-RU" noProof="0" smtClean="0"/>
              <a:pPr/>
              <a:t>‹#›</a:t>
            </a:fld>
            <a:endParaRPr lang="ru-RU" noProof="0"/>
          </a:p>
        </p:txBody>
      </p:sp>
      <p:sp>
        <p:nvSpPr>
          <p:cNvPr id="6" name="Текст 5">
            <a:extLst>
              <a:ext uri="{FF2B5EF4-FFF2-40B4-BE49-F238E27FC236}">
                <a16:creationId xmlns:a16="http://schemas.microsoft.com/office/drawing/2014/main" id="{3509F9E9-0483-4A79-B997-B23DAC1644C1}"/>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ru-RU" noProof="0"/>
              <a:t>Подзаголовок</a:t>
            </a:r>
          </a:p>
        </p:txBody>
      </p:sp>
      <p:sp>
        <p:nvSpPr>
          <p:cNvPr id="4" name="Текст 3">
            <a:extLst>
              <a:ext uri="{FF2B5EF4-FFF2-40B4-BE49-F238E27FC236}">
                <a16:creationId xmlns:a16="http://schemas.microsoft.com/office/drawing/2014/main" id="{749CC2AE-E299-42B4-A2C4-357708A0054F}"/>
              </a:ext>
            </a:extLst>
          </p:cNvPr>
          <p:cNvSpPr>
            <a:spLocks noGrp="1"/>
          </p:cNvSpPr>
          <p:nvPr>
            <p:ph type="body" sz="quarter" idx="34" hasCustomPrompt="1"/>
          </p:nvPr>
        </p:nvSpPr>
        <p:spPr>
          <a:xfrm>
            <a:off x="431800" y="1836744"/>
            <a:ext cx="3541655" cy="2224950"/>
          </a:xfrm>
          <a:solidFill>
            <a:schemeClr val="bg1">
              <a:lumMod val="95000"/>
            </a:schemeClr>
          </a:solidFill>
        </p:spPr>
        <p:txBody>
          <a:bodyPr lIns="180000" tIns="180000" rIns="180000" bIns="180000" rtlCol="0" anchor="ctr"/>
          <a:lstStyle>
            <a:lvl1pPr marL="0" indent="0" algn="ctr">
              <a:buNone/>
              <a:defRPr i="0"/>
            </a:lvl1pPr>
          </a:lstStyle>
          <a:p>
            <a:pPr lvl="0" rtl="0"/>
            <a:r>
              <a:rPr lang="ru-RU" noProof="0"/>
              <a:t>Здесь должен быть отзыв</a:t>
            </a:r>
          </a:p>
        </p:txBody>
      </p:sp>
      <p:sp>
        <p:nvSpPr>
          <p:cNvPr id="9" name="Текст 8">
            <a:extLst>
              <a:ext uri="{FF2B5EF4-FFF2-40B4-BE49-F238E27FC236}">
                <a16:creationId xmlns:a16="http://schemas.microsoft.com/office/drawing/2014/main" id="{199551C8-D5B2-495A-97BB-0711CD8C67EC}"/>
              </a:ext>
            </a:extLst>
          </p:cNvPr>
          <p:cNvSpPr>
            <a:spLocks noGrp="1"/>
          </p:cNvSpPr>
          <p:nvPr>
            <p:ph type="body" sz="quarter" idx="13" hasCustomPrompt="1"/>
          </p:nvPr>
        </p:nvSpPr>
        <p:spPr>
          <a:xfrm>
            <a:off x="582556" y="3693626"/>
            <a:ext cx="3251132" cy="231102"/>
          </a:xfrm>
        </p:spPr>
        <p:txBody>
          <a:bodyPr rtlCol="0" anchor="t"/>
          <a:lstStyle>
            <a:lvl1pPr marL="0" indent="0" algn="r">
              <a:buFont typeface="Arial" panose="020B0604020202020204" pitchFamily="34" charset="0"/>
              <a:buNone/>
              <a:defRPr sz="1200">
                <a:solidFill>
                  <a:schemeClr val="tx1">
                    <a:lumMod val="75000"/>
                    <a:lumOff val="25000"/>
                  </a:schemeClr>
                </a:solidFill>
              </a:defRPr>
            </a:lvl1pPr>
          </a:lstStyle>
          <a:p>
            <a:pPr lvl="0" rtl="0"/>
            <a:r>
              <a:rPr lang="ru-RU" noProof="0"/>
              <a:t>Имя и должность</a:t>
            </a:r>
          </a:p>
        </p:txBody>
      </p:sp>
      <p:sp>
        <p:nvSpPr>
          <p:cNvPr id="12" name="Текст 3">
            <a:extLst>
              <a:ext uri="{FF2B5EF4-FFF2-40B4-BE49-F238E27FC236}">
                <a16:creationId xmlns:a16="http://schemas.microsoft.com/office/drawing/2014/main" id="{03139A49-E537-4395-967A-08C997820703}"/>
              </a:ext>
            </a:extLst>
          </p:cNvPr>
          <p:cNvSpPr>
            <a:spLocks noGrp="1"/>
          </p:cNvSpPr>
          <p:nvPr>
            <p:ph type="body" sz="quarter" idx="35" hasCustomPrompt="1"/>
          </p:nvPr>
        </p:nvSpPr>
        <p:spPr>
          <a:xfrm>
            <a:off x="4325172" y="3591659"/>
            <a:ext cx="3541655" cy="2224950"/>
          </a:xfrm>
          <a:solidFill>
            <a:schemeClr val="bg1">
              <a:lumMod val="95000"/>
            </a:schemeClr>
          </a:solidFill>
        </p:spPr>
        <p:txBody>
          <a:bodyPr lIns="180000" tIns="180000" rIns="180000" bIns="180000" rtlCol="0" anchor="ctr"/>
          <a:lstStyle>
            <a:lvl1pPr marL="0" indent="0" algn="ctr">
              <a:buNone/>
              <a:defRPr i="0"/>
            </a:lvl1pPr>
          </a:lstStyle>
          <a:p>
            <a:pPr lvl="0" rtl="0"/>
            <a:r>
              <a:rPr lang="ru-RU" noProof="0"/>
              <a:t>Здесь должен быть отзыв</a:t>
            </a:r>
          </a:p>
        </p:txBody>
      </p:sp>
      <p:sp>
        <p:nvSpPr>
          <p:cNvPr id="13" name="Текст 8">
            <a:extLst>
              <a:ext uri="{FF2B5EF4-FFF2-40B4-BE49-F238E27FC236}">
                <a16:creationId xmlns:a16="http://schemas.microsoft.com/office/drawing/2014/main" id="{3EE1C8A1-F171-46D2-A92F-1B0E9C52B1A9}"/>
              </a:ext>
            </a:extLst>
          </p:cNvPr>
          <p:cNvSpPr>
            <a:spLocks noGrp="1"/>
          </p:cNvSpPr>
          <p:nvPr>
            <p:ph type="body" sz="quarter" idx="36" hasCustomPrompt="1"/>
          </p:nvPr>
        </p:nvSpPr>
        <p:spPr>
          <a:xfrm>
            <a:off x="4468052" y="5448541"/>
            <a:ext cx="3251132" cy="231102"/>
          </a:xfrm>
        </p:spPr>
        <p:txBody>
          <a:bodyPr rtlCol="0" anchor="t"/>
          <a:lstStyle>
            <a:lvl1pPr marL="0" indent="0" algn="r">
              <a:buFont typeface="Arial" panose="020B0604020202020204" pitchFamily="34" charset="0"/>
              <a:buNone/>
              <a:defRPr sz="1200">
                <a:solidFill>
                  <a:schemeClr val="tx1">
                    <a:lumMod val="75000"/>
                    <a:lumOff val="25000"/>
                  </a:schemeClr>
                </a:solidFill>
              </a:defRPr>
            </a:lvl1pPr>
          </a:lstStyle>
          <a:p>
            <a:pPr lvl="0" rtl="0"/>
            <a:r>
              <a:rPr lang="ru-RU" noProof="0"/>
              <a:t>Имя и должность</a:t>
            </a:r>
          </a:p>
        </p:txBody>
      </p:sp>
      <p:sp>
        <p:nvSpPr>
          <p:cNvPr id="14" name="Текст 3">
            <a:extLst>
              <a:ext uri="{FF2B5EF4-FFF2-40B4-BE49-F238E27FC236}">
                <a16:creationId xmlns:a16="http://schemas.microsoft.com/office/drawing/2014/main" id="{E3E7FB48-98BE-4677-A80F-969F9F307209}"/>
              </a:ext>
            </a:extLst>
          </p:cNvPr>
          <p:cNvSpPr>
            <a:spLocks noGrp="1"/>
          </p:cNvSpPr>
          <p:nvPr>
            <p:ph type="body" sz="quarter" idx="37" hasCustomPrompt="1"/>
          </p:nvPr>
        </p:nvSpPr>
        <p:spPr>
          <a:xfrm>
            <a:off x="8218545" y="1836744"/>
            <a:ext cx="3541655" cy="2224950"/>
          </a:xfrm>
          <a:solidFill>
            <a:schemeClr val="bg1">
              <a:lumMod val="95000"/>
            </a:schemeClr>
          </a:solidFill>
        </p:spPr>
        <p:txBody>
          <a:bodyPr lIns="180000" tIns="180000" rIns="180000" bIns="180000" rtlCol="0" anchor="ctr"/>
          <a:lstStyle>
            <a:lvl1pPr marL="0" indent="0" algn="ctr">
              <a:buNone/>
              <a:defRPr i="0"/>
            </a:lvl1pPr>
          </a:lstStyle>
          <a:p>
            <a:pPr lvl="0" rtl="0"/>
            <a:r>
              <a:rPr lang="ru-RU" noProof="0"/>
              <a:t>Здесь должен быть отзыв</a:t>
            </a:r>
          </a:p>
        </p:txBody>
      </p:sp>
      <p:sp>
        <p:nvSpPr>
          <p:cNvPr id="15" name="Текст 8">
            <a:extLst>
              <a:ext uri="{FF2B5EF4-FFF2-40B4-BE49-F238E27FC236}">
                <a16:creationId xmlns:a16="http://schemas.microsoft.com/office/drawing/2014/main" id="{0146F28A-70F5-4E8B-8A3A-ADB1B6A080D1}"/>
              </a:ext>
            </a:extLst>
          </p:cNvPr>
          <p:cNvSpPr>
            <a:spLocks noGrp="1"/>
          </p:cNvSpPr>
          <p:nvPr>
            <p:ph type="body" sz="quarter" idx="38" hasCustomPrompt="1"/>
          </p:nvPr>
        </p:nvSpPr>
        <p:spPr>
          <a:xfrm>
            <a:off x="8369301" y="3693626"/>
            <a:ext cx="3251132" cy="231102"/>
          </a:xfrm>
        </p:spPr>
        <p:txBody>
          <a:bodyPr rtlCol="0" anchor="t"/>
          <a:lstStyle>
            <a:lvl1pPr marL="0" indent="0" algn="r">
              <a:buFont typeface="Arial" panose="020B0604020202020204" pitchFamily="34" charset="0"/>
              <a:buNone/>
              <a:defRPr sz="1200">
                <a:solidFill>
                  <a:schemeClr val="tx1">
                    <a:lumMod val="75000"/>
                    <a:lumOff val="25000"/>
                  </a:schemeClr>
                </a:solidFill>
              </a:defRPr>
            </a:lvl1pPr>
          </a:lstStyle>
          <a:p>
            <a:pPr lvl="0" rtl="0"/>
            <a:r>
              <a:rPr lang="ru-RU" noProof="0"/>
              <a:t>Имя и должность</a:t>
            </a:r>
          </a:p>
        </p:txBody>
      </p:sp>
    </p:spTree>
    <p:extLst>
      <p:ext uri="{BB962C8B-B14F-4D97-AF65-F5344CB8AC3E}">
        <p14:creationId xmlns:p14="http://schemas.microsoft.com/office/powerpoint/2010/main" val="23627155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Титульный слайд">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13" name="Прямоугольник 12">
            <a:extLst>
              <a:ext uri="{FF2B5EF4-FFF2-40B4-BE49-F238E27FC236}">
                <a16:creationId xmlns:a16="http://schemas.microsoft.com/office/drawing/2014/main" id="{DC433A2F-8949-4AAC-AE96-175254493AF4}"/>
              </a:ext>
            </a:extLst>
          </p:cNvPr>
          <p:cNvSpPr/>
          <p:nvPr userDrawn="1"/>
        </p:nvSpPr>
        <p:spPr>
          <a:xfrm>
            <a:off x="0" y="0"/>
            <a:ext cx="6336000" cy="6786563"/>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2" name="Заголовок 1">
            <a:extLst>
              <a:ext uri="{FF2B5EF4-FFF2-40B4-BE49-F238E27FC236}">
                <a16:creationId xmlns:a16="http://schemas.microsoft.com/office/drawing/2014/main" id="{6745B1DD-2DBA-49BF-BF09-5B70713A4CDC}"/>
              </a:ext>
            </a:extLst>
          </p:cNvPr>
          <p:cNvSpPr>
            <a:spLocks noGrp="1"/>
          </p:cNvSpPr>
          <p:nvPr>
            <p:ph type="ctrTitle"/>
          </p:nvPr>
        </p:nvSpPr>
        <p:spPr>
          <a:xfrm>
            <a:off x="432000" y="2377000"/>
            <a:ext cx="5472000" cy="2387600"/>
          </a:xfrm>
        </p:spPr>
        <p:txBody>
          <a:bodyPr rtlCol="0" anchor="b"/>
          <a:lstStyle>
            <a:lvl1pPr algn="l">
              <a:defRPr sz="4200" spc="-300">
                <a:solidFill>
                  <a:schemeClr val="bg1"/>
                </a:solidFill>
              </a:defRPr>
            </a:lvl1pPr>
          </a:lstStyle>
          <a:p>
            <a:pPr rtl="0"/>
            <a:r>
              <a:rPr lang="ru-RU" noProof="0"/>
              <a:t>Образец заголовка</a:t>
            </a:r>
          </a:p>
        </p:txBody>
      </p:sp>
      <p:sp>
        <p:nvSpPr>
          <p:cNvPr id="3" name="Подзаголовок 2">
            <a:extLst>
              <a:ext uri="{FF2B5EF4-FFF2-40B4-BE49-F238E27FC236}">
                <a16:creationId xmlns:a16="http://schemas.microsoft.com/office/drawing/2014/main" id="{C7A60831-AA5D-4359-AACC-37D7271F2BF9}"/>
              </a:ext>
            </a:extLst>
          </p:cNvPr>
          <p:cNvSpPr>
            <a:spLocks noGrp="1"/>
          </p:cNvSpPr>
          <p:nvPr>
            <p:ph type="subTitle" idx="1"/>
          </p:nvPr>
        </p:nvSpPr>
        <p:spPr>
          <a:xfrm>
            <a:off x="432000" y="4962525"/>
            <a:ext cx="5472000" cy="1219200"/>
          </a:xfrm>
        </p:spPr>
        <p:txBody>
          <a:bodyPr rtlCol="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a:t>Образец подзаголовка</a:t>
            </a:r>
          </a:p>
        </p:txBody>
      </p:sp>
      <p:sp>
        <p:nvSpPr>
          <p:cNvPr id="6" name="Прямоугольник 5">
            <a:extLst>
              <a:ext uri="{FF2B5EF4-FFF2-40B4-BE49-F238E27FC236}">
                <a16:creationId xmlns:a16="http://schemas.microsoft.com/office/drawing/2014/main" id="{EA8EA9D3-63E1-4170-B9FF-2F1AF08CCA45}"/>
              </a:ext>
            </a:extLst>
          </p:cNvPr>
          <p:cNvSpPr/>
          <p:nvPr userDrawn="1"/>
        </p:nvSpPr>
        <p:spPr>
          <a:xfrm>
            <a:off x="-1" y="6786563"/>
            <a:ext cx="11771999" cy="71437"/>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7" name="Прямоугольник 6">
            <a:extLst>
              <a:ext uri="{FF2B5EF4-FFF2-40B4-BE49-F238E27FC236}">
                <a16:creationId xmlns:a16="http://schemas.microsoft.com/office/drawing/2014/main" id="{B6AE9C85-4EEF-40CA-AA18-4DC9F703F4FD}"/>
              </a:ext>
            </a:extLst>
          </p:cNvPr>
          <p:cNvSpPr/>
          <p:nvPr userDrawn="1"/>
        </p:nvSpPr>
        <p:spPr>
          <a:xfrm>
            <a:off x="11771999" y="6786563"/>
            <a:ext cx="420000" cy="714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Tree>
    <p:extLst>
      <p:ext uri="{BB962C8B-B14F-4D97-AF65-F5344CB8AC3E}">
        <p14:creationId xmlns:p14="http://schemas.microsoft.com/office/powerpoint/2010/main" val="1183102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p:bg>
      <p:bgPr>
        <a:solidFill>
          <a:schemeClr val="bg1">
            <a:lumMod val="95000"/>
          </a:schemeClr>
        </a:solidFill>
        <a:effectLst/>
      </p:bgPr>
    </p:bg>
    <p:spTree>
      <p:nvGrpSpPr>
        <p:cNvPr id="1" name=""/>
        <p:cNvGrpSpPr/>
        <p:nvPr/>
      </p:nvGrpSpPr>
      <p:grpSpPr>
        <a:xfrm>
          <a:off x="0" y="0"/>
          <a:ext cx="0" cy="0"/>
          <a:chOff x="0" y="0"/>
          <a:chExt cx="0" cy="0"/>
        </a:xfrm>
      </p:grpSpPr>
      <p:sp>
        <p:nvSpPr>
          <p:cNvPr id="10" name="Прямоугольник 9">
            <a:extLst>
              <a:ext uri="{FF2B5EF4-FFF2-40B4-BE49-F238E27FC236}">
                <a16:creationId xmlns:a16="http://schemas.microsoft.com/office/drawing/2014/main" id="{5805D700-F00E-4505-8483-501219FB8BD2}"/>
              </a:ext>
            </a:extLst>
          </p:cNvPr>
          <p:cNvSpPr/>
          <p:nvPr userDrawn="1"/>
        </p:nvSpPr>
        <p:spPr>
          <a:xfrm>
            <a:off x="0" y="0"/>
            <a:ext cx="12192000" cy="636536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13" name="Прямоугольник 12">
            <a:extLst>
              <a:ext uri="{FF2B5EF4-FFF2-40B4-BE49-F238E27FC236}">
                <a16:creationId xmlns:a16="http://schemas.microsoft.com/office/drawing/2014/main" id="{DC433A2F-8949-4AAC-AE96-175254493AF4}"/>
              </a:ext>
            </a:extLst>
          </p:cNvPr>
          <p:cNvSpPr/>
          <p:nvPr userDrawn="1"/>
        </p:nvSpPr>
        <p:spPr>
          <a:xfrm>
            <a:off x="432000" y="1"/>
            <a:ext cx="11760000" cy="6365362"/>
          </a:xfrm>
          <a:prstGeom prst="rect">
            <a:avLst/>
          </a:prstGeom>
          <a:gradFill>
            <a:gsLst>
              <a:gs pos="36000">
                <a:schemeClr val="tx1">
                  <a:alpha val="60000"/>
                </a:schemeClr>
              </a:gs>
              <a:gs pos="100000">
                <a:schemeClr val="tx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2" name="Заголовок 1">
            <a:extLst>
              <a:ext uri="{FF2B5EF4-FFF2-40B4-BE49-F238E27FC236}">
                <a16:creationId xmlns:a16="http://schemas.microsoft.com/office/drawing/2014/main" id="{6745B1DD-2DBA-49BF-BF09-5B70713A4CDC}"/>
              </a:ext>
            </a:extLst>
          </p:cNvPr>
          <p:cNvSpPr>
            <a:spLocks noGrp="1"/>
          </p:cNvSpPr>
          <p:nvPr>
            <p:ph type="ctrTitle"/>
          </p:nvPr>
        </p:nvSpPr>
        <p:spPr>
          <a:xfrm>
            <a:off x="680728" y="2377000"/>
            <a:ext cx="6299682" cy="2387600"/>
          </a:xfrm>
        </p:spPr>
        <p:txBody>
          <a:bodyPr rtlCol="0" anchor="b"/>
          <a:lstStyle>
            <a:lvl1pPr algn="l">
              <a:defRPr sz="4200" spc="-300">
                <a:solidFill>
                  <a:schemeClr val="bg1"/>
                </a:solidFill>
              </a:defRPr>
            </a:lvl1pPr>
          </a:lstStyle>
          <a:p>
            <a:pPr rtl="0"/>
            <a:r>
              <a:rPr lang="ru-RU" noProof="0"/>
              <a:t>Образец заголовка</a:t>
            </a:r>
          </a:p>
        </p:txBody>
      </p:sp>
      <p:sp>
        <p:nvSpPr>
          <p:cNvPr id="3" name="Подзаголовок 2">
            <a:extLst>
              <a:ext uri="{FF2B5EF4-FFF2-40B4-BE49-F238E27FC236}">
                <a16:creationId xmlns:a16="http://schemas.microsoft.com/office/drawing/2014/main" id="{C7A60831-AA5D-4359-AACC-37D7271F2BF9}"/>
              </a:ext>
            </a:extLst>
          </p:cNvPr>
          <p:cNvSpPr>
            <a:spLocks noGrp="1"/>
          </p:cNvSpPr>
          <p:nvPr>
            <p:ph type="subTitle" idx="1"/>
          </p:nvPr>
        </p:nvSpPr>
        <p:spPr>
          <a:xfrm>
            <a:off x="680728" y="4962525"/>
            <a:ext cx="6299682" cy="1219200"/>
          </a:xfrm>
        </p:spPr>
        <p:txBody>
          <a:bodyPr rtlCol="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a:t>Образец подзаголовка</a:t>
            </a:r>
          </a:p>
        </p:txBody>
      </p:sp>
      <p:sp>
        <p:nvSpPr>
          <p:cNvPr id="5" name="Прямоугольник 4">
            <a:extLst>
              <a:ext uri="{FF2B5EF4-FFF2-40B4-BE49-F238E27FC236}">
                <a16:creationId xmlns:a16="http://schemas.microsoft.com/office/drawing/2014/main" id="{C1384471-818E-4B2E-BA19-852421944514}"/>
              </a:ext>
            </a:extLst>
          </p:cNvPr>
          <p:cNvSpPr/>
          <p:nvPr userDrawn="1"/>
        </p:nvSpPr>
        <p:spPr>
          <a:xfrm>
            <a:off x="-1" y="6786563"/>
            <a:ext cx="11771999" cy="71437"/>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6" name="Прямоугольник 5">
            <a:extLst>
              <a:ext uri="{FF2B5EF4-FFF2-40B4-BE49-F238E27FC236}">
                <a16:creationId xmlns:a16="http://schemas.microsoft.com/office/drawing/2014/main" id="{6FBA5E93-E4C5-4917-B92A-53FC468CFEBD}"/>
              </a:ext>
            </a:extLst>
          </p:cNvPr>
          <p:cNvSpPr/>
          <p:nvPr userDrawn="1"/>
        </p:nvSpPr>
        <p:spPr>
          <a:xfrm>
            <a:off x="11771999" y="6786563"/>
            <a:ext cx="420000" cy="714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7" name="Номер слайда 6">
            <a:extLst>
              <a:ext uri="{FF2B5EF4-FFF2-40B4-BE49-F238E27FC236}">
                <a16:creationId xmlns:a16="http://schemas.microsoft.com/office/drawing/2014/main" id="{6C109B30-9CC9-4BE8-AB10-1BA398CAB523}"/>
              </a:ext>
            </a:extLst>
          </p:cNvPr>
          <p:cNvSpPr>
            <a:spLocks noGrp="1"/>
          </p:cNvSpPr>
          <p:nvPr>
            <p:ph type="sldNum" sz="quarter" idx="12"/>
          </p:nvPr>
        </p:nvSpPr>
        <p:spPr/>
        <p:txBody>
          <a:bodyPr rtlCol="0"/>
          <a:lstStyle/>
          <a:p>
            <a:pPr rtl="0"/>
            <a:fld id="{4B73C415-D670-4716-A5EC-CC4D52CA2BAC}" type="slidenum">
              <a:rPr lang="ru-RU" noProof="0" smtClean="0"/>
              <a:pPr/>
              <a:t>‹#›</a:t>
            </a:fld>
            <a:endParaRPr lang="ru-RU" noProof="0"/>
          </a:p>
        </p:txBody>
      </p:sp>
      <p:sp>
        <p:nvSpPr>
          <p:cNvPr id="9" name="Нижний колонтитул 8">
            <a:extLst>
              <a:ext uri="{FF2B5EF4-FFF2-40B4-BE49-F238E27FC236}">
                <a16:creationId xmlns:a16="http://schemas.microsoft.com/office/drawing/2014/main" id="{AF77174B-114F-48DF-AFBF-1AA3416ACD4A}"/>
              </a:ext>
            </a:extLst>
          </p:cNvPr>
          <p:cNvSpPr>
            <a:spLocks noGrp="1"/>
          </p:cNvSpPr>
          <p:nvPr>
            <p:ph type="ftr" sz="quarter" idx="13"/>
          </p:nvPr>
        </p:nvSpPr>
        <p:spPr/>
        <p:txBody>
          <a:bodyPr rtlCol="0"/>
          <a:lstStyle/>
          <a:p>
            <a:pPr rtl="0"/>
            <a:r>
              <a:rPr lang="ru-RU" noProof="0"/>
              <a:t>Добавление нижнего колонтитула</a:t>
            </a:r>
          </a:p>
        </p:txBody>
      </p:sp>
    </p:spTree>
    <p:extLst>
      <p:ext uri="{BB962C8B-B14F-4D97-AF65-F5344CB8AC3E}">
        <p14:creationId xmlns:p14="http://schemas.microsoft.com/office/powerpoint/2010/main" val="41868349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Объект с подписью">
    <p:bg>
      <p:bgPr>
        <a:solidFill>
          <a:schemeClr val="bg1"/>
        </a:solidFill>
        <a:effectLst/>
      </p:bgPr>
    </p:bg>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7428A921-D1FB-449F-8402-7C032AAABB1C}"/>
              </a:ext>
            </a:extLst>
          </p:cNvPr>
          <p:cNvSpPr/>
          <p:nvPr userDrawn="1"/>
        </p:nvSpPr>
        <p:spPr>
          <a:xfrm>
            <a:off x="5353050" y="1"/>
            <a:ext cx="6406950" cy="6857998"/>
          </a:xfrm>
          <a:prstGeom prst="rect">
            <a:avLst/>
          </a:prstGeom>
          <a:gradFill>
            <a:gsLst>
              <a:gs pos="0">
                <a:schemeClr val="tx1">
                  <a:lumMod val="75000"/>
                  <a:lumOff val="25000"/>
                </a:schemeClr>
              </a:gs>
              <a:gs pos="100000">
                <a:schemeClr val="tx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8" name="Номер слайда 7">
            <a:extLst>
              <a:ext uri="{FF2B5EF4-FFF2-40B4-BE49-F238E27FC236}">
                <a16:creationId xmlns:a16="http://schemas.microsoft.com/office/drawing/2014/main" id="{19A57786-309B-4137-8B30-4011FC0D4FCB}"/>
              </a:ext>
            </a:extLst>
          </p:cNvPr>
          <p:cNvSpPr>
            <a:spLocks noGrp="1"/>
          </p:cNvSpPr>
          <p:nvPr>
            <p:ph type="sldNum" sz="quarter" idx="11"/>
          </p:nvPr>
        </p:nvSpPr>
        <p:spPr/>
        <p:txBody>
          <a:bodyPr rtlCol="0"/>
          <a:lstStyle/>
          <a:p>
            <a:pPr rtl="0"/>
            <a:fld id="{4B73C415-D670-4716-A5EC-CC4D52CA2BAC}" type="slidenum">
              <a:rPr lang="ru-RU" noProof="0" smtClean="0"/>
              <a:pPr/>
              <a:t>‹#›</a:t>
            </a:fld>
            <a:endParaRPr lang="ru-RU" noProof="0"/>
          </a:p>
        </p:txBody>
      </p:sp>
      <p:sp>
        <p:nvSpPr>
          <p:cNvPr id="18" name="Нижний колонтитул 17">
            <a:extLst>
              <a:ext uri="{FF2B5EF4-FFF2-40B4-BE49-F238E27FC236}">
                <a16:creationId xmlns:a16="http://schemas.microsoft.com/office/drawing/2014/main" id="{1EC63334-B325-4256-8AA0-6F5A11030DEA}"/>
              </a:ext>
            </a:extLst>
          </p:cNvPr>
          <p:cNvSpPr>
            <a:spLocks noGrp="1"/>
          </p:cNvSpPr>
          <p:nvPr>
            <p:ph type="ftr" sz="quarter" idx="13"/>
          </p:nvPr>
        </p:nvSpPr>
        <p:spPr>
          <a:xfrm>
            <a:off x="432000" y="6365363"/>
            <a:ext cx="4416225" cy="412431"/>
          </a:xfrm>
        </p:spPr>
        <p:txBody>
          <a:bodyPr rtlCol="0"/>
          <a:lstStyle/>
          <a:p>
            <a:pPr rtl="0"/>
            <a:r>
              <a:rPr lang="ru-RU" noProof="0"/>
              <a:t>Добавление нижнего колонтитула</a:t>
            </a:r>
          </a:p>
        </p:txBody>
      </p:sp>
      <p:sp>
        <p:nvSpPr>
          <p:cNvPr id="11" name="Заголовок 1">
            <a:extLst>
              <a:ext uri="{FF2B5EF4-FFF2-40B4-BE49-F238E27FC236}">
                <a16:creationId xmlns:a16="http://schemas.microsoft.com/office/drawing/2014/main" id="{0F80631D-0113-45B5-9716-6AED2430C97F}"/>
              </a:ext>
            </a:extLst>
          </p:cNvPr>
          <p:cNvSpPr>
            <a:spLocks noGrp="1"/>
          </p:cNvSpPr>
          <p:nvPr>
            <p:ph type="title"/>
          </p:nvPr>
        </p:nvSpPr>
        <p:spPr>
          <a:xfrm>
            <a:off x="839788" y="457200"/>
            <a:ext cx="3932237" cy="1600200"/>
          </a:xfrm>
        </p:spPr>
        <p:txBody>
          <a:bodyPr rtlCol="0" anchor="b"/>
          <a:lstStyle>
            <a:lvl1pPr>
              <a:defRPr sz="3200"/>
            </a:lvl1pPr>
          </a:lstStyle>
          <a:p>
            <a:pPr rtl="0"/>
            <a:r>
              <a:rPr lang="ru-RU" noProof="0"/>
              <a:t>Образец заголовка</a:t>
            </a:r>
          </a:p>
        </p:txBody>
      </p:sp>
      <p:sp>
        <p:nvSpPr>
          <p:cNvPr id="12" name="Текст 3">
            <a:extLst>
              <a:ext uri="{FF2B5EF4-FFF2-40B4-BE49-F238E27FC236}">
                <a16:creationId xmlns:a16="http://schemas.microsoft.com/office/drawing/2014/main" id="{81AC65F5-382D-4CF6-95CF-DD3FC6D96F37}"/>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a:t>Образец текста</a:t>
            </a:r>
          </a:p>
        </p:txBody>
      </p:sp>
      <p:sp>
        <p:nvSpPr>
          <p:cNvPr id="13" name="Объект 2">
            <a:extLst>
              <a:ext uri="{FF2B5EF4-FFF2-40B4-BE49-F238E27FC236}">
                <a16:creationId xmlns:a16="http://schemas.microsoft.com/office/drawing/2014/main" id="{DF554488-3F7D-4F3A-9AAF-73FB0977D735}"/>
              </a:ext>
            </a:extLst>
          </p:cNvPr>
          <p:cNvSpPr>
            <a:spLocks noGrp="1"/>
          </p:cNvSpPr>
          <p:nvPr>
            <p:ph idx="1"/>
          </p:nvPr>
        </p:nvSpPr>
        <p:spPr>
          <a:xfrm>
            <a:off x="5805962" y="457200"/>
            <a:ext cx="5501126" cy="5411787"/>
          </a:xfrm>
        </p:spPr>
        <p:txBody>
          <a:bodyPr rtlCol="0"/>
          <a:lstStyle>
            <a:lvl1pPr>
              <a:buClr>
                <a:schemeClr val="bg1"/>
              </a:buCl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vl6pPr>
              <a:defRPr sz="2000"/>
            </a:lvl6pPr>
            <a:lvl7pPr>
              <a:defRPr sz="2000"/>
            </a:lvl7pPr>
            <a:lvl8pPr>
              <a:defRPr sz="2000"/>
            </a:lvl8pPr>
            <a:lvl9pPr>
              <a:defRPr sz="2000"/>
            </a:lvl9p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Tree>
    <p:extLst>
      <p:ext uri="{BB962C8B-B14F-4D97-AF65-F5344CB8AC3E}">
        <p14:creationId xmlns:p14="http://schemas.microsoft.com/office/powerpoint/2010/main" val="11996757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Рисунок с подписью">
    <p:bg>
      <p:bgPr>
        <a:solidFill>
          <a:schemeClr val="bg1"/>
        </a:solidFill>
        <a:effectLst/>
      </p:bgPr>
    </p:bg>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7428A921-D1FB-449F-8402-7C032AAABB1C}"/>
              </a:ext>
            </a:extLst>
          </p:cNvPr>
          <p:cNvSpPr/>
          <p:nvPr userDrawn="1"/>
        </p:nvSpPr>
        <p:spPr>
          <a:xfrm>
            <a:off x="5353050" y="1"/>
            <a:ext cx="6406950" cy="6857998"/>
          </a:xfrm>
          <a:prstGeom prst="rect">
            <a:avLst/>
          </a:prstGeom>
          <a:gradFill>
            <a:gsLst>
              <a:gs pos="0">
                <a:schemeClr val="tx1">
                  <a:lumMod val="75000"/>
                  <a:lumOff val="25000"/>
                </a:schemeClr>
              </a:gs>
              <a:gs pos="100000">
                <a:schemeClr val="tx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8" name="Номер слайда 7">
            <a:extLst>
              <a:ext uri="{FF2B5EF4-FFF2-40B4-BE49-F238E27FC236}">
                <a16:creationId xmlns:a16="http://schemas.microsoft.com/office/drawing/2014/main" id="{19A57786-309B-4137-8B30-4011FC0D4FCB}"/>
              </a:ext>
            </a:extLst>
          </p:cNvPr>
          <p:cNvSpPr>
            <a:spLocks noGrp="1"/>
          </p:cNvSpPr>
          <p:nvPr>
            <p:ph type="sldNum" sz="quarter" idx="11"/>
          </p:nvPr>
        </p:nvSpPr>
        <p:spPr/>
        <p:txBody>
          <a:bodyPr rtlCol="0"/>
          <a:lstStyle/>
          <a:p>
            <a:pPr rtl="0"/>
            <a:fld id="{4B73C415-D670-4716-A5EC-CC4D52CA2BAC}" type="slidenum">
              <a:rPr lang="ru-RU" noProof="0" smtClean="0"/>
              <a:pPr/>
              <a:t>‹#›</a:t>
            </a:fld>
            <a:endParaRPr lang="ru-RU" noProof="0"/>
          </a:p>
        </p:txBody>
      </p:sp>
      <p:sp>
        <p:nvSpPr>
          <p:cNvPr id="18" name="Нижний колонтитул 17">
            <a:extLst>
              <a:ext uri="{FF2B5EF4-FFF2-40B4-BE49-F238E27FC236}">
                <a16:creationId xmlns:a16="http://schemas.microsoft.com/office/drawing/2014/main" id="{1EC63334-B325-4256-8AA0-6F5A11030DEA}"/>
              </a:ext>
            </a:extLst>
          </p:cNvPr>
          <p:cNvSpPr>
            <a:spLocks noGrp="1"/>
          </p:cNvSpPr>
          <p:nvPr>
            <p:ph type="ftr" sz="quarter" idx="13"/>
          </p:nvPr>
        </p:nvSpPr>
        <p:spPr>
          <a:xfrm>
            <a:off x="432000" y="6365363"/>
            <a:ext cx="4416225" cy="412431"/>
          </a:xfrm>
        </p:spPr>
        <p:txBody>
          <a:bodyPr rtlCol="0"/>
          <a:lstStyle/>
          <a:p>
            <a:pPr rtl="0"/>
            <a:r>
              <a:rPr lang="ru-RU" noProof="0"/>
              <a:t>Добавление нижнего колонтитула</a:t>
            </a:r>
          </a:p>
        </p:txBody>
      </p:sp>
      <p:sp>
        <p:nvSpPr>
          <p:cNvPr id="11" name="Заголовок 1">
            <a:extLst>
              <a:ext uri="{FF2B5EF4-FFF2-40B4-BE49-F238E27FC236}">
                <a16:creationId xmlns:a16="http://schemas.microsoft.com/office/drawing/2014/main" id="{0F80631D-0113-45B5-9716-6AED2430C97F}"/>
              </a:ext>
            </a:extLst>
          </p:cNvPr>
          <p:cNvSpPr>
            <a:spLocks noGrp="1"/>
          </p:cNvSpPr>
          <p:nvPr>
            <p:ph type="title"/>
          </p:nvPr>
        </p:nvSpPr>
        <p:spPr>
          <a:xfrm>
            <a:off x="839788" y="457200"/>
            <a:ext cx="3932237" cy="1600200"/>
          </a:xfrm>
        </p:spPr>
        <p:txBody>
          <a:bodyPr rtlCol="0" anchor="b"/>
          <a:lstStyle>
            <a:lvl1pPr>
              <a:defRPr sz="3200"/>
            </a:lvl1pPr>
          </a:lstStyle>
          <a:p>
            <a:pPr rtl="0"/>
            <a:r>
              <a:rPr lang="ru-RU" noProof="0"/>
              <a:t>Образец заголовка</a:t>
            </a:r>
          </a:p>
        </p:txBody>
      </p:sp>
      <p:sp>
        <p:nvSpPr>
          <p:cNvPr id="12" name="Текст 3">
            <a:extLst>
              <a:ext uri="{FF2B5EF4-FFF2-40B4-BE49-F238E27FC236}">
                <a16:creationId xmlns:a16="http://schemas.microsoft.com/office/drawing/2014/main" id="{81AC65F5-382D-4CF6-95CF-DD3FC6D96F37}"/>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0"/>
              <a:t>Образец текста</a:t>
            </a:r>
          </a:p>
        </p:txBody>
      </p:sp>
      <p:sp>
        <p:nvSpPr>
          <p:cNvPr id="9" name="Рисунок 2">
            <a:extLst>
              <a:ext uri="{FF2B5EF4-FFF2-40B4-BE49-F238E27FC236}">
                <a16:creationId xmlns:a16="http://schemas.microsoft.com/office/drawing/2014/main" id="{56321125-B861-4CD5-8023-6E403517657A}"/>
              </a:ext>
            </a:extLst>
          </p:cNvPr>
          <p:cNvSpPr>
            <a:spLocks noGrp="1"/>
          </p:cNvSpPr>
          <p:nvPr>
            <p:ph type="pic" idx="1" hasCustomPrompt="1"/>
          </p:nvPr>
        </p:nvSpPr>
        <p:spPr>
          <a:xfrm>
            <a:off x="5804181" y="457201"/>
            <a:ext cx="5504688" cy="5403850"/>
          </a:xfrm>
        </p:spPr>
        <p:txBody>
          <a:bodyPr rtlCol="0"/>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ru-RU" noProof="0"/>
              <a:t>Щелкните значок, чтобы добавить фото</a:t>
            </a:r>
          </a:p>
        </p:txBody>
      </p:sp>
    </p:spTree>
    <p:extLst>
      <p:ext uri="{BB962C8B-B14F-4D97-AF65-F5344CB8AC3E}">
        <p14:creationId xmlns:p14="http://schemas.microsoft.com/office/powerpoint/2010/main" val="877188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с изображением">
    <p:bg>
      <p:bgPr>
        <a:solidFill>
          <a:schemeClr val="bg1">
            <a:lumMod val="95000"/>
          </a:schemeClr>
        </a:solidFill>
        <a:effectLst/>
      </p:bgPr>
    </p:bg>
    <p:spTree>
      <p:nvGrpSpPr>
        <p:cNvPr id="1" name=""/>
        <p:cNvGrpSpPr/>
        <p:nvPr/>
      </p:nvGrpSpPr>
      <p:grpSpPr>
        <a:xfrm>
          <a:off x="0" y="0"/>
          <a:ext cx="0" cy="0"/>
          <a:chOff x="0" y="0"/>
          <a:chExt cx="0" cy="0"/>
        </a:xfrm>
      </p:grpSpPr>
      <p:sp>
        <p:nvSpPr>
          <p:cNvPr id="8" name="Рисунок 9">
            <a:extLst>
              <a:ext uri="{FF2B5EF4-FFF2-40B4-BE49-F238E27FC236}">
                <a16:creationId xmlns:a16="http://schemas.microsoft.com/office/drawing/2014/main" id="{6FAD7B97-1B74-414B-B585-45E33908CBEB}"/>
              </a:ext>
            </a:extLst>
          </p:cNvPr>
          <p:cNvSpPr>
            <a:spLocks noGrp="1"/>
          </p:cNvSpPr>
          <p:nvPr>
            <p:ph type="pic" sz="quarter" idx="10" hasCustomPrompt="1"/>
          </p:nvPr>
        </p:nvSpPr>
        <p:spPr>
          <a:xfrm>
            <a:off x="0" y="0"/>
            <a:ext cx="12192000" cy="6365363"/>
          </a:xfrm>
          <a:solidFill>
            <a:schemeClr val="tx1">
              <a:lumMod val="75000"/>
              <a:lumOff val="25000"/>
            </a:schemeClr>
          </a:solidFill>
        </p:spPr>
        <p:txBody>
          <a:bodyPr vert="vert270" lIns="144000" tIns="0" rIns="0" rtlCol="0" anchor="t"/>
          <a:lstStyle>
            <a:lvl1pPr marL="0" indent="0" algn="ctr">
              <a:buNone/>
              <a:defRPr sz="1100" i="1">
                <a:solidFill>
                  <a:schemeClr val="bg1">
                    <a:lumMod val="95000"/>
                  </a:schemeClr>
                </a:solidFill>
                <a:latin typeface="Times New Roman" panose="02020603050405020304" pitchFamily="18" charset="0"/>
                <a:cs typeface="Times New Roman" panose="02020603050405020304" pitchFamily="18" charset="0"/>
              </a:defRPr>
            </a:lvl1pPr>
          </a:lstStyle>
          <a:p>
            <a:pPr rtl="0"/>
            <a:r>
              <a:rPr lang="ru-RU" noProof="0" dirty="0"/>
              <a:t>Вставьте или перетащите свое фото </a:t>
            </a:r>
          </a:p>
        </p:txBody>
      </p:sp>
      <p:pic>
        <p:nvPicPr>
          <p:cNvPr id="17" name="Рисунок 16">
            <a:extLst>
              <a:ext uri="{FF2B5EF4-FFF2-40B4-BE49-F238E27FC236}">
                <a16:creationId xmlns:a16="http://schemas.microsoft.com/office/drawing/2014/main" id="{E7AC4F6F-E07C-4ABD-855C-F46AC21FD56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1794"/>
          <a:stretch/>
        </p:blipFill>
        <p:spPr>
          <a:xfrm>
            <a:off x="-3" y="-1"/>
            <a:ext cx="12191999" cy="6356596"/>
          </a:xfrm>
          <a:prstGeom prst="rect">
            <a:avLst/>
          </a:prstGeom>
        </p:spPr>
      </p:pic>
      <p:sp>
        <p:nvSpPr>
          <p:cNvPr id="13" name="Прямоугольник 12">
            <a:extLst>
              <a:ext uri="{FF2B5EF4-FFF2-40B4-BE49-F238E27FC236}">
                <a16:creationId xmlns:a16="http://schemas.microsoft.com/office/drawing/2014/main" id="{DC433A2F-8949-4AAC-AE96-175254493AF4}"/>
              </a:ext>
            </a:extLst>
          </p:cNvPr>
          <p:cNvSpPr/>
          <p:nvPr userDrawn="1"/>
        </p:nvSpPr>
        <p:spPr>
          <a:xfrm>
            <a:off x="432000" y="1"/>
            <a:ext cx="11760000" cy="6365362"/>
          </a:xfrm>
          <a:prstGeom prst="rect">
            <a:avLst/>
          </a:prstGeom>
          <a:gradFill>
            <a:gsLst>
              <a:gs pos="36000">
                <a:schemeClr val="tx1">
                  <a:alpha val="60000"/>
                </a:schemeClr>
              </a:gs>
              <a:gs pos="100000">
                <a:schemeClr val="tx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dirty="0"/>
          </a:p>
        </p:txBody>
      </p:sp>
      <p:sp>
        <p:nvSpPr>
          <p:cNvPr id="2" name="Заголовок 1">
            <a:extLst>
              <a:ext uri="{FF2B5EF4-FFF2-40B4-BE49-F238E27FC236}">
                <a16:creationId xmlns:a16="http://schemas.microsoft.com/office/drawing/2014/main" id="{6745B1DD-2DBA-49BF-BF09-5B70713A4CDC}"/>
              </a:ext>
            </a:extLst>
          </p:cNvPr>
          <p:cNvSpPr>
            <a:spLocks noGrp="1"/>
          </p:cNvSpPr>
          <p:nvPr>
            <p:ph type="ctrTitle"/>
          </p:nvPr>
        </p:nvSpPr>
        <p:spPr>
          <a:xfrm>
            <a:off x="680728" y="2377000"/>
            <a:ext cx="6299682" cy="2387600"/>
          </a:xfrm>
        </p:spPr>
        <p:txBody>
          <a:bodyPr rtlCol="0" anchor="b"/>
          <a:lstStyle>
            <a:lvl1pPr algn="l">
              <a:defRPr sz="4200" spc="-300">
                <a:solidFill>
                  <a:schemeClr val="bg1"/>
                </a:solidFill>
              </a:defRPr>
            </a:lvl1pPr>
          </a:lstStyle>
          <a:p>
            <a:pPr rtl="0"/>
            <a:r>
              <a:rPr lang="ru-RU" noProof="0"/>
              <a:t>Образец заголовка</a:t>
            </a:r>
          </a:p>
        </p:txBody>
      </p:sp>
      <p:sp>
        <p:nvSpPr>
          <p:cNvPr id="3" name="Подзаголовок 2">
            <a:extLst>
              <a:ext uri="{FF2B5EF4-FFF2-40B4-BE49-F238E27FC236}">
                <a16:creationId xmlns:a16="http://schemas.microsoft.com/office/drawing/2014/main" id="{C7A60831-AA5D-4359-AACC-37D7271F2BF9}"/>
              </a:ext>
            </a:extLst>
          </p:cNvPr>
          <p:cNvSpPr>
            <a:spLocks noGrp="1"/>
          </p:cNvSpPr>
          <p:nvPr>
            <p:ph type="subTitle" idx="1"/>
          </p:nvPr>
        </p:nvSpPr>
        <p:spPr>
          <a:xfrm>
            <a:off x="680728" y="4962525"/>
            <a:ext cx="6299682" cy="1219200"/>
          </a:xfrm>
        </p:spPr>
        <p:txBody>
          <a:bodyPr rtlCol="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0"/>
              <a:t>Образец подзаголовка</a:t>
            </a:r>
          </a:p>
        </p:txBody>
      </p:sp>
      <p:sp>
        <p:nvSpPr>
          <p:cNvPr id="5" name="Прямоугольник 4">
            <a:extLst>
              <a:ext uri="{FF2B5EF4-FFF2-40B4-BE49-F238E27FC236}">
                <a16:creationId xmlns:a16="http://schemas.microsoft.com/office/drawing/2014/main" id="{C1384471-818E-4B2E-BA19-852421944514}"/>
              </a:ext>
            </a:extLst>
          </p:cNvPr>
          <p:cNvSpPr/>
          <p:nvPr userDrawn="1"/>
        </p:nvSpPr>
        <p:spPr>
          <a:xfrm>
            <a:off x="-1" y="6786563"/>
            <a:ext cx="11771999" cy="71437"/>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6" name="Прямоугольник 5">
            <a:extLst>
              <a:ext uri="{FF2B5EF4-FFF2-40B4-BE49-F238E27FC236}">
                <a16:creationId xmlns:a16="http://schemas.microsoft.com/office/drawing/2014/main" id="{6FBA5E93-E4C5-4917-B92A-53FC468CFEBD}"/>
              </a:ext>
            </a:extLst>
          </p:cNvPr>
          <p:cNvSpPr/>
          <p:nvPr userDrawn="1"/>
        </p:nvSpPr>
        <p:spPr>
          <a:xfrm>
            <a:off x="11771999" y="6786563"/>
            <a:ext cx="420000" cy="714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7" name="Номер слайда 6">
            <a:extLst>
              <a:ext uri="{FF2B5EF4-FFF2-40B4-BE49-F238E27FC236}">
                <a16:creationId xmlns:a16="http://schemas.microsoft.com/office/drawing/2014/main" id="{6C109B30-9CC9-4BE8-AB10-1BA398CAB523}"/>
              </a:ext>
            </a:extLst>
          </p:cNvPr>
          <p:cNvSpPr>
            <a:spLocks noGrp="1"/>
          </p:cNvSpPr>
          <p:nvPr>
            <p:ph type="sldNum" sz="quarter" idx="12"/>
          </p:nvPr>
        </p:nvSpPr>
        <p:spPr/>
        <p:txBody>
          <a:bodyPr rtlCol="0"/>
          <a:lstStyle/>
          <a:p>
            <a:pPr rtl="0"/>
            <a:fld id="{4B73C415-D670-4716-A5EC-CC4D52CA2BAC}" type="slidenum">
              <a:rPr lang="ru-RU" noProof="0" smtClean="0"/>
              <a:pPr/>
              <a:t>‹#›</a:t>
            </a:fld>
            <a:endParaRPr lang="ru-RU" noProof="0"/>
          </a:p>
        </p:txBody>
      </p:sp>
      <p:sp>
        <p:nvSpPr>
          <p:cNvPr id="9" name="Нижний колонтитул 8">
            <a:extLst>
              <a:ext uri="{FF2B5EF4-FFF2-40B4-BE49-F238E27FC236}">
                <a16:creationId xmlns:a16="http://schemas.microsoft.com/office/drawing/2014/main" id="{AF77174B-114F-48DF-AFBF-1AA3416ACD4A}"/>
              </a:ext>
            </a:extLst>
          </p:cNvPr>
          <p:cNvSpPr>
            <a:spLocks noGrp="1"/>
          </p:cNvSpPr>
          <p:nvPr>
            <p:ph type="ftr" sz="quarter" idx="13"/>
          </p:nvPr>
        </p:nvSpPr>
        <p:spPr/>
        <p:txBody>
          <a:bodyPr rtlCol="0"/>
          <a:lstStyle/>
          <a:p>
            <a:pPr rtl="0"/>
            <a:r>
              <a:rPr lang="ru-RU" noProof="0"/>
              <a:t>Добавление нижнего колонтитула</a:t>
            </a:r>
          </a:p>
        </p:txBody>
      </p:sp>
    </p:spTree>
    <p:extLst>
      <p:ext uri="{BB962C8B-B14F-4D97-AF65-F5344CB8AC3E}">
        <p14:creationId xmlns:p14="http://schemas.microsoft.com/office/powerpoint/2010/main" val="149566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Заголовок, подзаголовок, содержимое и изображение">
    <p:bg>
      <p:bgPr>
        <a:solidFill>
          <a:schemeClr val="bg1"/>
        </a:solidFill>
        <a:effectLst/>
      </p:bgPr>
    </p:bg>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7428A921-D1FB-449F-8402-7C032AAABB1C}"/>
              </a:ext>
            </a:extLst>
          </p:cNvPr>
          <p:cNvSpPr/>
          <p:nvPr userDrawn="1"/>
        </p:nvSpPr>
        <p:spPr>
          <a:xfrm>
            <a:off x="5353050" y="3714749"/>
            <a:ext cx="6406950" cy="3143249"/>
          </a:xfrm>
          <a:prstGeom prst="rect">
            <a:avLst/>
          </a:prstGeom>
          <a:gradFill>
            <a:gsLst>
              <a:gs pos="0">
                <a:schemeClr val="tx1">
                  <a:lumMod val="75000"/>
                  <a:lumOff val="25000"/>
                </a:schemeClr>
              </a:gs>
              <a:gs pos="100000">
                <a:schemeClr val="tx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3" name="Объект 2">
            <a:extLst>
              <a:ext uri="{FF2B5EF4-FFF2-40B4-BE49-F238E27FC236}">
                <a16:creationId xmlns:a16="http://schemas.microsoft.com/office/drawing/2014/main" id="{BE06229A-0702-4CD6-B5F1-0DC746CC4F18}"/>
              </a:ext>
            </a:extLst>
          </p:cNvPr>
          <p:cNvSpPr>
            <a:spLocks noGrp="1"/>
          </p:cNvSpPr>
          <p:nvPr>
            <p:ph idx="1"/>
          </p:nvPr>
        </p:nvSpPr>
        <p:spPr>
          <a:xfrm>
            <a:off x="431999" y="3714746"/>
            <a:ext cx="4416225" cy="2364591"/>
          </a:xfrm>
        </p:spPr>
        <p:txBody>
          <a:bodyPr rtlCol="0" anchor="t"/>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8" name="Номер слайда 7">
            <a:extLst>
              <a:ext uri="{FF2B5EF4-FFF2-40B4-BE49-F238E27FC236}">
                <a16:creationId xmlns:a16="http://schemas.microsoft.com/office/drawing/2014/main" id="{19A57786-309B-4137-8B30-4011FC0D4FCB}"/>
              </a:ext>
            </a:extLst>
          </p:cNvPr>
          <p:cNvSpPr>
            <a:spLocks noGrp="1"/>
          </p:cNvSpPr>
          <p:nvPr>
            <p:ph type="sldNum" sz="quarter" idx="11"/>
          </p:nvPr>
        </p:nvSpPr>
        <p:spPr/>
        <p:txBody>
          <a:bodyPr rtlCol="0"/>
          <a:lstStyle/>
          <a:p>
            <a:pPr rtl="0"/>
            <a:fld id="{4B73C415-D670-4716-A5EC-CC4D52CA2BAC}" type="slidenum">
              <a:rPr lang="ru-RU" noProof="0" smtClean="0"/>
              <a:pPr/>
              <a:t>‹#›</a:t>
            </a:fld>
            <a:endParaRPr lang="ru-RU" noProof="0"/>
          </a:p>
        </p:txBody>
      </p:sp>
      <p:sp>
        <p:nvSpPr>
          <p:cNvPr id="2" name="Заголовок 1">
            <a:extLst>
              <a:ext uri="{FF2B5EF4-FFF2-40B4-BE49-F238E27FC236}">
                <a16:creationId xmlns:a16="http://schemas.microsoft.com/office/drawing/2014/main" id="{E8A85E10-5A18-4C86-8310-FA9CF8DF8AB5}"/>
              </a:ext>
            </a:extLst>
          </p:cNvPr>
          <p:cNvSpPr>
            <a:spLocks noGrp="1"/>
          </p:cNvSpPr>
          <p:nvPr>
            <p:ph type="title"/>
          </p:nvPr>
        </p:nvSpPr>
        <p:spPr>
          <a:xfrm>
            <a:off x="5658103" y="3981451"/>
            <a:ext cx="5749483" cy="1343026"/>
          </a:xfrm>
        </p:spPr>
        <p:txBody>
          <a:bodyPr rtlCol="0" anchor="b"/>
          <a:lstStyle>
            <a:lvl1pPr>
              <a:defRPr sz="3600">
                <a:solidFill>
                  <a:schemeClr val="bg1"/>
                </a:solidFill>
              </a:defRPr>
            </a:lvl1pPr>
          </a:lstStyle>
          <a:p>
            <a:pPr rtl="0"/>
            <a:r>
              <a:rPr lang="ru-RU" noProof="0"/>
              <a:t>Образец заголовка</a:t>
            </a:r>
          </a:p>
        </p:txBody>
      </p:sp>
      <p:sp>
        <p:nvSpPr>
          <p:cNvPr id="5" name="Рисунок 4">
            <a:extLst>
              <a:ext uri="{FF2B5EF4-FFF2-40B4-BE49-F238E27FC236}">
                <a16:creationId xmlns:a16="http://schemas.microsoft.com/office/drawing/2014/main" id="{528B6E3D-9C01-45EA-9E2B-711EC1B84F84}"/>
              </a:ext>
            </a:extLst>
          </p:cNvPr>
          <p:cNvSpPr>
            <a:spLocks noGrp="1"/>
          </p:cNvSpPr>
          <p:nvPr>
            <p:ph type="pic" sz="quarter" idx="12" hasCustomPrompt="1"/>
          </p:nvPr>
        </p:nvSpPr>
        <p:spPr>
          <a:xfrm>
            <a:off x="5353050" y="0"/>
            <a:ext cx="6406950" cy="3714747"/>
          </a:xfr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1" forceAA="0" compatLnSpc="1">
            <a:prstTxWarp prst="textNoShape">
              <a:avLst/>
            </a:prstTxWarp>
            <a:noAutofit/>
          </a:bodyPr>
          <a:lstStyle>
            <a:lvl1pPr marL="0" indent="0" algn="l">
              <a:buFont typeface="Arial" panose="020B0604020202020204" pitchFamily="34" charset="0"/>
              <a:buNone/>
              <a:defRPr lang="en-ZA" sz="1100" i="1">
                <a:solidFill>
                  <a:schemeClr val="lt1"/>
                </a:solidFill>
                <a:latin typeface="Times New Roman" panose="02020603050405020304" pitchFamily="18" charset="0"/>
                <a:cs typeface="Times New Roman" panose="02020603050405020304" pitchFamily="18" charset="0"/>
              </a:defRPr>
            </a:lvl1pPr>
          </a:lstStyle>
          <a:p>
            <a:pPr marL="0" lvl="0" algn="ctr" rtl="0"/>
            <a:r>
              <a:rPr lang="ru-RU" noProof="0"/>
              <a:t>Вставьте или перетащите свое фото</a:t>
            </a:r>
          </a:p>
        </p:txBody>
      </p:sp>
      <p:sp>
        <p:nvSpPr>
          <p:cNvPr id="18" name="Нижний колонтитул 17">
            <a:extLst>
              <a:ext uri="{FF2B5EF4-FFF2-40B4-BE49-F238E27FC236}">
                <a16:creationId xmlns:a16="http://schemas.microsoft.com/office/drawing/2014/main" id="{1EC63334-B325-4256-8AA0-6F5A11030DEA}"/>
              </a:ext>
            </a:extLst>
          </p:cNvPr>
          <p:cNvSpPr>
            <a:spLocks noGrp="1"/>
          </p:cNvSpPr>
          <p:nvPr>
            <p:ph type="ftr" sz="quarter" idx="13"/>
          </p:nvPr>
        </p:nvSpPr>
        <p:spPr>
          <a:xfrm>
            <a:off x="432000" y="6365363"/>
            <a:ext cx="4416225" cy="412431"/>
          </a:xfrm>
        </p:spPr>
        <p:txBody>
          <a:bodyPr rtlCol="0"/>
          <a:lstStyle/>
          <a:p>
            <a:pPr rtl="0"/>
            <a:r>
              <a:rPr lang="ru-RU" noProof="0"/>
              <a:t>Добавление нижнего колонтитула</a:t>
            </a:r>
          </a:p>
        </p:txBody>
      </p:sp>
      <p:sp>
        <p:nvSpPr>
          <p:cNvPr id="20" name="Текст 19">
            <a:extLst>
              <a:ext uri="{FF2B5EF4-FFF2-40B4-BE49-F238E27FC236}">
                <a16:creationId xmlns:a16="http://schemas.microsoft.com/office/drawing/2014/main" id="{CC8965A7-6363-464F-998B-64E00F4F4956}"/>
              </a:ext>
            </a:extLst>
          </p:cNvPr>
          <p:cNvSpPr>
            <a:spLocks noGrp="1"/>
          </p:cNvSpPr>
          <p:nvPr>
            <p:ph type="body" sz="quarter" idx="14" hasCustomPrompt="1"/>
          </p:nvPr>
        </p:nvSpPr>
        <p:spPr>
          <a:xfrm>
            <a:off x="5658442" y="5657850"/>
            <a:ext cx="5749334" cy="1119943"/>
          </a:xfrm>
        </p:spPr>
        <p:txBody>
          <a:bodyPr rtlCol="0"/>
          <a:lstStyle>
            <a:lvl1pPr marL="0" indent="0">
              <a:buNone/>
              <a:defRPr sz="1800">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rtl="0"/>
            <a:r>
              <a:rPr lang="ru-RU" noProof="0"/>
              <a:t>Подзаголовок, ключевую фразу или размытое изображение можно добавить сюда</a:t>
            </a:r>
          </a:p>
        </p:txBody>
      </p:sp>
    </p:spTree>
    <p:extLst>
      <p:ext uri="{BB962C8B-B14F-4D97-AF65-F5344CB8AC3E}">
        <p14:creationId xmlns:p14="http://schemas.microsoft.com/office/powerpoint/2010/main" val="3420662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Пункты с изображениям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A85E10-5A18-4C86-8310-FA9CF8DF8AB5}"/>
              </a:ext>
            </a:extLst>
          </p:cNvPr>
          <p:cNvSpPr>
            <a:spLocks noGrp="1"/>
          </p:cNvSpPr>
          <p:nvPr>
            <p:ph type="title"/>
          </p:nvPr>
        </p:nvSpPr>
        <p:spPr>
          <a:xfrm>
            <a:off x="432000" y="432000"/>
            <a:ext cx="11340000" cy="432000"/>
          </a:xfrm>
        </p:spPr>
        <p:txBody>
          <a:bodyPr rtlCol="0"/>
          <a:lstStyle/>
          <a:p>
            <a:pPr rtl="0"/>
            <a:r>
              <a:rPr lang="ru-RU" noProof="0"/>
              <a:t>Образец заголовка</a:t>
            </a:r>
          </a:p>
        </p:txBody>
      </p:sp>
      <p:sp>
        <p:nvSpPr>
          <p:cNvPr id="7" name="Нижний колонтитул 6">
            <a:extLst>
              <a:ext uri="{FF2B5EF4-FFF2-40B4-BE49-F238E27FC236}">
                <a16:creationId xmlns:a16="http://schemas.microsoft.com/office/drawing/2014/main" id="{D2E533DB-3399-4A25-BB80-899E9CC78DB1}"/>
              </a:ext>
            </a:extLst>
          </p:cNvPr>
          <p:cNvSpPr>
            <a:spLocks noGrp="1"/>
          </p:cNvSpPr>
          <p:nvPr>
            <p:ph type="ftr" sz="quarter" idx="10"/>
          </p:nvPr>
        </p:nvSpPr>
        <p:spPr/>
        <p:txBody>
          <a:bodyPr rtlCol="0"/>
          <a:lstStyle/>
          <a:p>
            <a:pPr rtl="0"/>
            <a:r>
              <a:rPr lang="ru-RU" noProof="0"/>
              <a:t>Добавить нижний колонтитул</a:t>
            </a:r>
          </a:p>
        </p:txBody>
      </p:sp>
      <p:sp>
        <p:nvSpPr>
          <p:cNvPr id="8" name="Номер слайда 7">
            <a:extLst>
              <a:ext uri="{FF2B5EF4-FFF2-40B4-BE49-F238E27FC236}">
                <a16:creationId xmlns:a16="http://schemas.microsoft.com/office/drawing/2014/main" id="{19A57786-309B-4137-8B30-4011FC0D4FCB}"/>
              </a:ext>
            </a:extLst>
          </p:cNvPr>
          <p:cNvSpPr>
            <a:spLocks noGrp="1"/>
          </p:cNvSpPr>
          <p:nvPr>
            <p:ph type="sldNum" sz="quarter" idx="11"/>
          </p:nvPr>
        </p:nvSpPr>
        <p:spPr/>
        <p:txBody>
          <a:bodyPr rtlCol="0"/>
          <a:lstStyle/>
          <a:p>
            <a:pPr rtl="0"/>
            <a:fld id="{4B73C415-D670-4716-A5EC-CC4D52CA2BAC}" type="slidenum">
              <a:rPr lang="ru-RU" noProof="0" smtClean="0"/>
              <a:pPr/>
              <a:t>‹#›</a:t>
            </a:fld>
            <a:endParaRPr lang="ru-RU" noProof="0"/>
          </a:p>
        </p:txBody>
      </p:sp>
      <p:sp>
        <p:nvSpPr>
          <p:cNvPr id="6" name="Текст 5">
            <a:extLst>
              <a:ext uri="{FF2B5EF4-FFF2-40B4-BE49-F238E27FC236}">
                <a16:creationId xmlns:a16="http://schemas.microsoft.com/office/drawing/2014/main" id="{3509F9E9-0483-4A79-B997-B23DAC1644C1}"/>
              </a:ext>
            </a:extLst>
          </p:cNvPr>
          <p:cNvSpPr>
            <a:spLocks noGrp="1"/>
          </p:cNvSpPr>
          <p:nvPr>
            <p:ph type="body" sz="quarter" idx="32" hasCustomPrompt="1"/>
          </p:nvPr>
        </p:nvSpPr>
        <p:spPr>
          <a:xfrm>
            <a:off x="431800" y="1008000"/>
            <a:ext cx="11339513"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ru-RU" noProof="0"/>
              <a:t>Подзаголовок</a:t>
            </a:r>
          </a:p>
        </p:txBody>
      </p:sp>
      <p:sp>
        <p:nvSpPr>
          <p:cNvPr id="49" name="Текст 8">
            <a:extLst>
              <a:ext uri="{FF2B5EF4-FFF2-40B4-BE49-F238E27FC236}">
                <a16:creationId xmlns:a16="http://schemas.microsoft.com/office/drawing/2014/main" id="{305CEEFA-58BB-4AFA-AD31-BEE38B013E00}"/>
              </a:ext>
            </a:extLst>
          </p:cNvPr>
          <p:cNvSpPr>
            <a:spLocks noGrp="1"/>
          </p:cNvSpPr>
          <p:nvPr>
            <p:ph type="body" sz="quarter" idx="17" hasCustomPrompt="1"/>
          </p:nvPr>
        </p:nvSpPr>
        <p:spPr>
          <a:xfrm>
            <a:off x="431800" y="3971432"/>
            <a:ext cx="1980000" cy="360000"/>
          </a:xfrm>
        </p:spPr>
        <p:txBody>
          <a:bodyPr rtlCol="0"/>
          <a:lstStyle>
            <a:lvl1pPr marL="0" indent="0" algn="ctr">
              <a:buFont typeface="Arial" panose="020B0604020202020204" pitchFamily="34" charset="0"/>
              <a:buNone/>
              <a:defRPr sz="1800">
                <a:solidFill>
                  <a:schemeClr val="tx1">
                    <a:lumMod val="75000"/>
                    <a:lumOff val="25000"/>
                  </a:schemeClr>
                </a:solidFill>
              </a:defRPr>
            </a:lvl1pPr>
          </a:lstStyle>
          <a:p>
            <a:pPr lvl="0" rtl="0"/>
            <a:r>
              <a:rPr lang="ru-RU" noProof="0"/>
              <a:t>Маркер 1</a:t>
            </a:r>
          </a:p>
        </p:txBody>
      </p:sp>
      <p:sp>
        <p:nvSpPr>
          <p:cNvPr id="50" name="Текст 10">
            <a:extLst>
              <a:ext uri="{FF2B5EF4-FFF2-40B4-BE49-F238E27FC236}">
                <a16:creationId xmlns:a16="http://schemas.microsoft.com/office/drawing/2014/main" id="{BEEE40C3-341F-4063-8D33-B1328863FB30}"/>
              </a:ext>
            </a:extLst>
          </p:cNvPr>
          <p:cNvSpPr>
            <a:spLocks noGrp="1"/>
          </p:cNvSpPr>
          <p:nvPr>
            <p:ph type="body" sz="quarter" idx="18" hasCustomPrompt="1"/>
          </p:nvPr>
        </p:nvSpPr>
        <p:spPr>
          <a:xfrm>
            <a:off x="431800" y="4605832"/>
            <a:ext cx="1980000" cy="720000"/>
          </a:xfrm>
        </p:spPr>
        <p:txBody>
          <a:bodyPr rtlCol="0"/>
          <a:lstStyle>
            <a:lvl1pPr marL="0" indent="0" algn="ctr">
              <a:buNone/>
              <a:defRPr sz="1400">
                <a:solidFill>
                  <a:schemeClr val="tx1">
                    <a:lumMod val="75000"/>
                    <a:lumOff val="25000"/>
                  </a:schemeClr>
                </a:solidFill>
              </a:defRPr>
            </a:lvl1pPr>
          </a:lstStyle>
          <a:p>
            <a:pPr lvl="0" rtl="0"/>
            <a:r>
              <a:rPr lang="ru-RU" noProof="0"/>
              <a:t>Описание маркера</a:t>
            </a:r>
          </a:p>
        </p:txBody>
      </p:sp>
      <p:sp>
        <p:nvSpPr>
          <p:cNvPr id="51" name="Текст 8">
            <a:extLst>
              <a:ext uri="{FF2B5EF4-FFF2-40B4-BE49-F238E27FC236}">
                <a16:creationId xmlns:a16="http://schemas.microsoft.com/office/drawing/2014/main" id="{D09CE291-B951-4300-9D67-154E4BB557EC}"/>
              </a:ext>
            </a:extLst>
          </p:cNvPr>
          <p:cNvSpPr>
            <a:spLocks noGrp="1"/>
          </p:cNvSpPr>
          <p:nvPr>
            <p:ph type="body" sz="quarter" idx="33" hasCustomPrompt="1"/>
          </p:nvPr>
        </p:nvSpPr>
        <p:spPr>
          <a:xfrm>
            <a:off x="2771850" y="3971432"/>
            <a:ext cx="1980000" cy="360000"/>
          </a:xfrm>
        </p:spPr>
        <p:txBody>
          <a:bodyPr rtlCol="0"/>
          <a:lstStyle>
            <a:lvl1pPr marL="0" indent="0" algn="ctr">
              <a:buFont typeface="Arial" panose="020B0604020202020204" pitchFamily="34" charset="0"/>
              <a:buNone/>
              <a:defRPr sz="1800">
                <a:solidFill>
                  <a:schemeClr val="tx1">
                    <a:lumMod val="75000"/>
                    <a:lumOff val="25000"/>
                  </a:schemeClr>
                </a:solidFill>
              </a:defRPr>
            </a:lvl1pPr>
          </a:lstStyle>
          <a:p>
            <a:pPr lvl="0" rtl="0"/>
            <a:r>
              <a:rPr lang="ru-RU" noProof="0"/>
              <a:t>Маркер 1</a:t>
            </a:r>
          </a:p>
        </p:txBody>
      </p:sp>
      <p:sp>
        <p:nvSpPr>
          <p:cNvPr id="52" name="Текст 10">
            <a:extLst>
              <a:ext uri="{FF2B5EF4-FFF2-40B4-BE49-F238E27FC236}">
                <a16:creationId xmlns:a16="http://schemas.microsoft.com/office/drawing/2014/main" id="{0D3A393C-4D8C-49BC-934D-B57BE1B28405}"/>
              </a:ext>
            </a:extLst>
          </p:cNvPr>
          <p:cNvSpPr>
            <a:spLocks noGrp="1"/>
          </p:cNvSpPr>
          <p:nvPr>
            <p:ph type="body" sz="quarter" idx="34" hasCustomPrompt="1"/>
          </p:nvPr>
        </p:nvSpPr>
        <p:spPr>
          <a:xfrm>
            <a:off x="2771850" y="4605832"/>
            <a:ext cx="1980000" cy="720000"/>
          </a:xfrm>
        </p:spPr>
        <p:txBody>
          <a:bodyPr rtlCol="0"/>
          <a:lstStyle>
            <a:lvl1pPr marL="0" indent="0" algn="ctr">
              <a:buNone/>
              <a:defRPr sz="1400">
                <a:solidFill>
                  <a:schemeClr val="tx1">
                    <a:lumMod val="75000"/>
                    <a:lumOff val="25000"/>
                  </a:schemeClr>
                </a:solidFill>
              </a:defRPr>
            </a:lvl1pPr>
          </a:lstStyle>
          <a:p>
            <a:pPr lvl="0" rtl="0"/>
            <a:r>
              <a:rPr lang="ru-RU" noProof="0"/>
              <a:t>Описание маркера</a:t>
            </a:r>
          </a:p>
        </p:txBody>
      </p:sp>
      <p:sp>
        <p:nvSpPr>
          <p:cNvPr id="53" name="Текст 8">
            <a:extLst>
              <a:ext uri="{FF2B5EF4-FFF2-40B4-BE49-F238E27FC236}">
                <a16:creationId xmlns:a16="http://schemas.microsoft.com/office/drawing/2014/main" id="{08906184-3520-4606-AF8B-59ECFFA6D756}"/>
              </a:ext>
            </a:extLst>
          </p:cNvPr>
          <p:cNvSpPr>
            <a:spLocks noGrp="1"/>
          </p:cNvSpPr>
          <p:nvPr>
            <p:ph type="body" sz="quarter" idx="35" hasCustomPrompt="1"/>
          </p:nvPr>
        </p:nvSpPr>
        <p:spPr>
          <a:xfrm>
            <a:off x="5111900" y="3971432"/>
            <a:ext cx="1980000" cy="360000"/>
          </a:xfrm>
        </p:spPr>
        <p:txBody>
          <a:bodyPr rtlCol="0"/>
          <a:lstStyle>
            <a:lvl1pPr marL="0" indent="0" algn="ctr">
              <a:buFont typeface="Arial" panose="020B0604020202020204" pitchFamily="34" charset="0"/>
              <a:buNone/>
              <a:defRPr sz="1800">
                <a:solidFill>
                  <a:schemeClr val="tx1">
                    <a:lumMod val="75000"/>
                    <a:lumOff val="25000"/>
                  </a:schemeClr>
                </a:solidFill>
              </a:defRPr>
            </a:lvl1pPr>
          </a:lstStyle>
          <a:p>
            <a:pPr lvl="0" rtl="0"/>
            <a:r>
              <a:rPr lang="ru-RU" noProof="0"/>
              <a:t>Маркер 1</a:t>
            </a:r>
          </a:p>
        </p:txBody>
      </p:sp>
      <p:sp>
        <p:nvSpPr>
          <p:cNvPr id="54" name="Текст 10">
            <a:extLst>
              <a:ext uri="{FF2B5EF4-FFF2-40B4-BE49-F238E27FC236}">
                <a16:creationId xmlns:a16="http://schemas.microsoft.com/office/drawing/2014/main" id="{8A64BEB9-7FB0-4DF9-BFE9-62016E83E890}"/>
              </a:ext>
            </a:extLst>
          </p:cNvPr>
          <p:cNvSpPr>
            <a:spLocks noGrp="1"/>
          </p:cNvSpPr>
          <p:nvPr>
            <p:ph type="body" sz="quarter" idx="36" hasCustomPrompt="1"/>
          </p:nvPr>
        </p:nvSpPr>
        <p:spPr>
          <a:xfrm>
            <a:off x="5111900" y="4605832"/>
            <a:ext cx="1980000" cy="720000"/>
          </a:xfrm>
        </p:spPr>
        <p:txBody>
          <a:bodyPr rtlCol="0"/>
          <a:lstStyle>
            <a:lvl1pPr marL="0" indent="0" algn="ctr">
              <a:buNone/>
              <a:defRPr sz="1400">
                <a:solidFill>
                  <a:schemeClr val="tx1">
                    <a:lumMod val="75000"/>
                    <a:lumOff val="25000"/>
                  </a:schemeClr>
                </a:solidFill>
              </a:defRPr>
            </a:lvl1pPr>
          </a:lstStyle>
          <a:p>
            <a:pPr lvl="0" rtl="0"/>
            <a:r>
              <a:rPr lang="ru-RU" noProof="0"/>
              <a:t>Описание маркера</a:t>
            </a:r>
          </a:p>
        </p:txBody>
      </p:sp>
      <p:sp>
        <p:nvSpPr>
          <p:cNvPr id="55" name="Текст 8">
            <a:extLst>
              <a:ext uri="{FF2B5EF4-FFF2-40B4-BE49-F238E27FC236}">
                <a16:creationId xmlns:a16="http://schemas.microsoft.com/office/drawing/2014/main" id="{4CCC1C98-37FD-4404-8383-72ED535FE578}"/>
              </a:ext>
            </a:extLst>
          </p:cNvPr>
          <p:cNvSpPr>
            <a:spLocks noGrp="1"/>
          </p:cNvSpPr>
          <p:nvPr>
            <p:ph type="body" sz="quarter" idx="37" hasCustomPrompt="1"/>
          </p:nvPr>
        </p:nvSpPr>
        <p:spPr>
          <a:xfrm>
            <a:off x="7451950" y="3971432"/>
            <a:ext cx="1980000" cy="360000"/>
          </a:xfrm>
        </p:spPr>
        <p:txBody>
          <a:bodyPr rtlCol="0"/>
          <a:lstStyle>
            <a:lvl1pPr marL="0" indent="0" algn="ctr">
              <a:buFont typeface="Arial" panose="020B0604020202020204" pitchFamily="34" charset="0"/>
              <a:buNone/>
              <a:defRPr sz="1800">
                <a:solidFill>
                  <a:schemeClr val="tx1">
                    <a:lumMod val="75000"/>
                    <a:lumOff val="25000"/>
                  </a:schemeClr>
                </a:solidFill>
              </a:defRPr>
            </a:lvl1pPr>
          </a:lstStyle>
          <a:p>
            <a:pPr lvl="0" rtl="0"/>
            <a:r>
              <a:rPr lang="ru-RU" noProof="0"/>
              <a:t>Маркер 1</a:t>
            </a:r>
          </a:p>
        </p:txBody>
      </p:sp>
      <p:sp>
        <p:nvSpPr>
          <p:cNvPr id="56" name="Текст 10">
            <a:extLst>
              <a:ext uri="{FF2B5EF4-FFF2-40B4-BE49-F238E27FC236}">
                <a16:creationId xmlns:a16="http://schemas.microsoft.com/office/drawing/2014/main" id="{B24BD1AE-AB0E-40FA-AEA8-8D687D84B56E}"/>
              </a:ext>
            </a:extLst>
          </p:cNvPr>
          <p:cNvSpPr>
            <a:spLocks noGrp="1"/>
          </p:cNvSpPr>
          <p:nvPr>
            <p:ph type="body" sz="quarter" idx="38" hasCustomPrompt="1"/>
          </p:nvPr>
        </p:nvSpPr>
        <p:spPr>
          <a:xfrm>
            <a:off x="7451950" y="4605832"/>
            <a:ext cx="1980000" cy="720000"/>
          </a:xfrm>
        </p:spPr>
        <p:txBody>
          <a:bodyPr rtlCol="0"/>
          <a:lstStyle>
            <a:lvl1pPr marL="0" indent="0" algn="ctr">
              <a:buNone/>
              <a:defRPr sz="1400">
                <a:solidFill>
                  <a:schemeClr val="tx1">
                    <a:lumMod val="75000"/>
                    <a:lumOff val="25000"/>
                  </a:schemeClr>
                </a:solidFill>
              </a:defRPr>
            </a:lvl1pPr>
          </a:lstStyle>
          <a:p>
            <a:pPr lvl="0" rtl="0"/>
            <a:r>
              <a:rPr lang="ru-RU" noProof="0"/>
              <a:t>Описание маркера</a:t>
            </a:r>
          </a:p>
        </p:txBody>
      </p:sp>
      <p:sp>
        <p:nvSpPr>
          <p:cNvPr id="57" name="Текст 8">
            <a:extLst>
              <a:ext uri="{FF2B5EF4-FFF2-40B4-BE49-F238E27FC236}">
                <a16:creationId xmlns:a16="http://schemas.microsoft.com/office/drawing/2014/main" id="{CA2F0EA7-F3F7-443F-BA0D-4916B618C56B}"/>
              </a:ext>
            </a:extLst>
          </p:cNvPr>
          <p:cNvSpPr>
            <a:spLocks noGrp="1"/>
          </p:cNvSpPr>
          <p:nvPr>
            <p:ph type="body" sz="quarter" idx="39" hasCustomPrompt="1"/>
          </p:nvPr>
        </p:nvSpPr>
        <p:spPr>
          <a:xfrm>
            <a:off x="9792000" y="3971432"/>
            <a:ext cx="1980000" cy="360000"/>
          </a:xfrm>
        </p:spPr>
        <p:txBody>
          <a:bodyPr rtlCol="0"/>
          <a:lstStyle>
            <a:lvl1pPr marL="0" indent="0" algn="ctr">
              <a:buFont typeface="Arial" panose="020B0604020202020204" pitchFamily="34" charset="0"/>
              <a:buNone/>
              <a:defRPr sz="1800">
                <a:solidFill>
                  <a:schemeClr val="tx1">
                    <a:lumMod val="75000"/>
                    <a:lumOff val="25000"/>
                  </a:schemeClr>
                </a:solidFill>
              </a:defRPr>
            </a:lvl1pPr>
          </a:lstStyle>
          <a:p>
            <a:pPr lvl="0" rtl="0"/>
            <a:r>
              <a:rPr lang="ru-RU" noProof="0"/>
              <a:t>Маркер 1</a:t>
            </a:r>
          </a:p>
        </p:txBody>
      </p:sp>
      <p:sp>
        <p:nvSpPr>
          <p:cNvPr id="58" name="Текст 10">
            <a:extLst>
              <a:ext uri="{FF2B5EF4-FFF2-40B4-BE49-F238E27FC236}">
                <a16:creationId xmlns:a16="http://schemas.microsoft.com/office/drawing/2014/main" id="{2BB6E6C3-1F6A-41B6-8EE0-6FDCBA34413C}"/>
              </a:ext>
            </a:extLst>
          </p:cNvPr>
          <p:cNvSpPr>
            <a:spLocks noGrp="1"/>
          </p:cNvSpPr>
          <p:nvPr>
            <p:ph type="body" sz="quarter" idx="40" hasCustomPrompt="1"/>
          </p:nvPr>
        </p:nvSpPr>
        <p:spPr>
          <a:xfrm>
            <a:off x="9792000" y="4605832"/>
            <a:ext cx="1980000" cy="720000"/>
          </a:xfrm>
        </p:spPr>
        <p:txBody>
          <a:bodyPr rtlCol="0"/>
          <a:lstStyle>
            <a:lvl1pPr marL="0" indent="0" algn="ctr">
              <a:buNone/>
              <a:defRPr sz="1400">
                <a:solidFill>
                  <a:schemeClr val="tx1">
                    <a:lumMod val="75000"/>
                    <a:lumOff val="25000"/>
                  </a:schemeClr>
                </a:solidFill>
              </a:defRPr>
            </a:lvl1pPr>
          </a:lstStyle>
          <a:p>
            <a:pPr lvl="0" rtl="0"/>
            <a:r>
              <a:rPr lang="ru-RU" noProof="0"/>
              <a:t>Описание пункта</a:t>
            </a:r>
          </a:p>
        </p:txBody>
      </p:sp>
      <p:sp>
        <p:nvSpPr>
          <p:cNvPr id="16" name="Рисунок 15">
            <a:extLst>
              <a:ext uri="{FF2B5EF4-FFF2-40B4-BE49-F238E27FC236}">
                <a16:creationId xmlns:a16="http://schemas.microsoft.com/office/drawing/2014/main" id="{B2738624-9DAA-4152-9A77-80BBB71AD5F1}"/>
              </a:ext>
            </a:extLst>
          </p:cNvPr>
          <p:cNvSpPr>
            <a:spLocks noGrp="1"/>
          </p:cNvSpPr>
          <p:nvPr>
            <p:ph type="pic" sz="quarter" idx="41" hasCustomPrompt="1"/>
          </p:nvPr>
        </p:nvSpPr>
        <p:spPr>
          <a:xfrm>
            <a:off x="431800" y="1735138"/>
            <a:ext cx="1979613" cy="1981200"/>
          </a:xfrm>
          <a:solidFill>
            <a:schemeClr val="bg1">
              <a:lumMod val="95000"/>
              <a:alpha val="70000"/>
            </a:schemeClr>
          </a:solidFill>
          <a:ln w="95250" cap="sq">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ru-RU" noProof="0"/>
              <a:t>Щелкните значок, чтобы добавить фото</a:t>
            </a:r>
          </a:p>
        </p:txBody>
      </p:sp>
      <p:sp>
        <p:nvSpPr>
          <p:cNvPr id="59" name="Рисунок 15">
            <a:extLst>
              <a:ext uri="{FF2B5EF4-FFF2-40B4-BE49-F238E27FC236}">
                <a16:creationId xmlns:a16="http://schemas.microsoft.com/office/drawing/2014/main" id="{522AE46C-0845-4BB0-9861-06071BCF56F6}"/>
              </a:ext>
            </a:extLst>
          </p:cNvPr>
          <p:cNvSpPr>
            <a:spLocks noGrp="1"/>
          </p:cNvSpPr>
          <p:nvPr>
            <p:ph type="pic" sz="quarter" idx="42" hasCustomPrompt="1"/>
          </p:nvPr>
        </p:nvSpPr>
        <p:spPr>
          <a:xfrm>
            <a:off x="2771850" y="1735138"/>
            <a:ext cx="1979613" cy="1981200"/>
          </a:xfrm>
          <a:solidFill>
            <a:schemeClr val="bg1">
              <a:lumMod val="95000"/>
              <a:alpha val="70000"/>
            </a:schemeClr>
          </a:solidFill>
          <a:ln w="95250" cap="sq">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ru-RU" noProof="0"/>
              <a:t>Щелкните значок, чтобы добавить фото</a:t>
            </a:r>
          </a:p>
        </p:txBody>
      </p:sp>
      <p:sp>
        <p:nvSpPr>
          <p:cNvPr id="60" name="Рисунок 15">
            <a:extLst>
              <a:ext uri="{FF2B5EF4-FFF2-40B4-BE49-F238E27FC236}">
                <a16:creationId xmlns:a16="http://schemas.microsoft.com/office/drawing/2014/main" id="{D791A6AF-478F-443B-A785-F82A8DBA9F30}"/>
              </a:ext>
            </a:extLst>
          </p:cNvPr>
          <p:cNvSpPr>
            <a:spLocks noGrp="1"/>
          </p:cNvSpPr>
          <p:nvPr>
            <p:ph type="pic" sz="quarter" idx="43" hasCustomPrompt="1"/>
          </p:nvPr>
        </p:nvSpPr>
        <p:spPr>
          <a:xfrm>
            <a:off x="5112287" y="1735138"/>
            <a:ext cx="1979613" cy="1981200"/>
          </a:xfrm>
          <a:solidFill>
            <a:schemeClr val="bg1">
              <a:lumMod val="95000"/>
              <a:alpha val="70000"/>
            </a:schemeClr>
          </a:solidFill>
          <a:ln w="95250" cap="sq">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ru-RU" noProof="0"/>
              <a:t>Щелкните значок, чтобы добавить фото</a:t>
            </a:r>
          </a:p>
        </p:txBody>
      </p:sp>
      <p:sp>
        <p:nvSpPr>
          <p:cNvPr id="61" name="Рисунок 15">
            <a:extLst>
              <a:ext uri="{FF2B5EF4-FFF2-40B4-BE49-F238E27FC236}">
                <a16:creationId xmlns:a16="http://schemas.microsoft.com/office/drawing/2014/main" id="{1A65AFE9-2875-44A5-BF13-6E8438892669}"/>
              </a:ext>
            </a:extLst>
          </p:cNvPr>
          <p:cNvSpPr>
            <a:spLocks noGrp="1"/>
          </p:cNvSpPr>
          <p:nvPr>
            <p:ph type="pic" sz="quarter" idx="44" hasCustomPrompt="1"/>
          </p:nvPr>
        </p:nvSpPr>
        <p:spPr>
          <a:xfrm>
            <a:off x="7451950" y="1735138"/>
            <a:ext cx="1979613" cy="1981200"/>
          </a:xfrm>
          <a:solidFill>
            <a:schemeClr val="bg1">
              <a:lumMod val="95000"/>
              <a:alpha val="70000"/>
            </a:schemeClr>
          </a:solidFill>
          <a:ln w="95250" cap="sq">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ru-RU" noProof="0"/>
              <a:t>Щелкните значок, чтобы добавить фото</a:t>
            </a:r>
          </a:p>
        </p:txBody>
      </p:sp>
      <p:sp>
        <p:nvSpPr>
          <p:cNvPr id="62" name="Рисунок 15">
            <a:extLst>
              <a:ext uri="{FF2B5EF4-FFF2-40B4-BE49-F238E27FC236}">
                <a16:creationId xmlns:a16="http://schemas.microsoft.com/office/drawing/2014/main" id="{069B9167-077F-4123-82C5-01EB62AFB3E6}"/>
              </a:ext>
            </a:extLst>
          </p:cNvPr>
          <p:cNvSpPr>
            <a:spLocks noGrp="1"/>
          </p:cNvSpPr>
          <p:nvPr>
            <p:ph type="pic" sz="quarter" idx="45" hasCustomPrompt="1"/>
          </p:nvPr>
        </p:nvSpPr>
        <p:spPr>
          <a:xfrm>
            <a:off x="9780587" y="1735138"/>
            <a:ext cx="1979613" cy="1981200"/>
          </a:xfrm>
          <a:solidFill>
            <a:schemeClr val="bg1">
              <a:lumMod val="95000"/>
              <a:alpha val="70000"/>
            </a:schemeClr>
          </a:solidFill>
          <a:ln w="95250" cap="sq">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lgn="ctr">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ru-RU" noProof="0"/>
              <a:t>Щелкните значок, чтобы добавить фото</a:t>
            </a:r>
          </a:p>
        </p:txBody>
      </p:sp>
    </p:spTree>
    <p:extLst>
      <p:ext uri="{BB962C8B-B14F-4D97-AF65-F5344CB8AC3E}">
        <p14:creationId xmlns:p14="http://schemas.microsoft.com/office/powerpoint/2010/main" val="4064838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Пункты со значками">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5EFA8C4C-FE50-44C1-8434-6C7BB898173F}"/>
              </a:ext>
            </a:extLst>
          </p:cNvPr>
          <p:cNvSpPr/>
          <p:nvPr userDrawn="1"/>
        </p:nvSpPr>
        <p:spPr>
          <a:xfrm>
            <a:off x="432000" y="0"/>
            <a:ext cx="5472000" cy="6858000"/>
          </a:xfrm>
          <a:prstGeom prst="rect">
            <a:avLst/>
          </a:prstGeom>
          <a:gradFill>
            <a:gsLst>
              <a:gs pos="0">
                <a:schemeClr val="tx1">
                  <a:lumMod val="75000"/>
                  <a:lumOff val="25000"/>
                </a:schemeClr>
              </a:gs>
              <a:gs pos="100000">
                <a:schemeClr val="tx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ru-RU" noProof="0"/>
          </a:p>
        </p:txBody>
      </p:sp>
      <p:sp>
        <p:nvSpPr>
          <p:cNvPr id="3" name="Объект 2">
            <a:extLst>
              <a:ext uri="{FF2B5EF4-FFF2-40B4-BE49-F238E27FC236}">
                <a16:creationId xmlns:a16="http://schemas.microsoft.com/office/drawing/2014/main" id="{BE06229A-0702-4CD6-B5F1-0DC746CC4F18}"/>
              </a:ext>
            </a:extLst>
          </p:cNvPr>
          <p:cNvSpPr>
            <a:spLocks noGrp="1"/>
          </p:cNvSpPr>
          <p:nvPr>
            <p:ph idx="1" hasCustomPrompt="1"/>
          </p:nvPr>
        </p:nvSpPr>
        <p:spPr>
          <a:xfrm>
            <a:off x="680728" y="5657850"/>
            <a:ext cx="4974545" cy="707513"/>
          </a:xfrm>
        </p:spPr>
        <p:txBody>
          <a:bodyPr rtlCol="0"/>
          <a:lstStyle>
            <a:lvl1pPr marL="0" indent="0">
              <a:buNone/>
              <a:defRPr sz="1800">
                <a:solidFill>
                  <a:schemeClr val="bg1"/>
                </a:solidFill>
              </a:defRPr>
            </a:lvl1pPr>
          </a:lstStyle>
          <a:p>
            <a:pPr lvl="0" rtl="0"/>
            <a:r>
              <a:rPr lang="ru-RU" noProof="0"/>
              <a:t>Подзаголовок, ключевую фразу или размытое изображение можно добавить сюда</a:t>
            </a:r>
          </a:p>
        </p:txBody>
      </p:sp>
      <p:sp>
        <p:nvSpPr>
          <p:cNvPr id="7" name="Нижний колонтитул 6">
            <a:extLst>
              <a:ext uri="{FF2B5EF4-FFF2-40B4-BE49-F238E27FC236}">
                <a16:creationId xmlns:a16="http://schemas.microsoft.com/office/drawing/2014/main" id="{D2E533DB-3399-4A25-BB80-899E9CC78DB1}"/>
              </a:ext>
            </a:extLst>
          </p:cNvPr>
          <p:cNvSpPr>
            <a:spLocks noGrp="1"/>
          </p:cNvSpPr>
          <p:nvPr>
            <p:ph type="ftr" sz="quarter" idx="10"/>
          </p:nvPr>
        </p:nvSpPr>
        <p:spPr>
          <a:xfrm>
            <a:off x="432000" y="6365363"/>
            <a:ext cx="5472000" cy="412431"/>
          </a:xfrm>
        </p:spPr>
        <p:txBody>
          <a:bodyPr rtlCol="0"/>
          <a:lstStyle/>
          <a:p>
            <a:pPr rtl="0"/>
            <a:r>
              <a:rPr lang="ru-RU" noProof="0"/>
              <a:t>Добавление нижнего колонтитула</a:t>
            </a:r>
          </a:p>
        </p:txBody>
      </p:sp>
      <p:sp>
        <p:nvSpPr>
          <p:cNvPr id="8" name="Номер слайда 7">
            <a:extLst>
              <a:ext uri="{FF2B5EF4-FFF2-40B4-BE49-F238E27FC236}">
                <a16:creationId xmlns:a16="http://schemas.microsoft.com/office/drawing/2014/main" id="{19A57786-309B-4137-8B30-4011FC0D4FCB}"/>
              </a:ext>
            </a:extLst>
          </p:cNvPr>
          <p:cNvSpPr>
            <a:spLocks noGrp="1"/>
          </p:cNvSpPr>
          <p:nvPr>
            <p:ph type="sldNum" sz="quarter" idx="11"/>
          </p:nvPr>
        </p:nvSpPr>
        <p:spPr/>
        <p:txBody>
          <a:bodyPr rtlCol="0"/>
          <a:lstStyle/>
          <a:p>
            <a:pPr rtl="0"/>
            <a:fld id="{4B73C415-D670-4716-A5EC-CC4D52CA2BAC}" type="slidenum">
              <a:rPr lang="ru-RU" noProof="0" smtClean="0"/>
              <a:pPr/>
              <a:t>‹#›</a:t>
            </a:fld>
            <a:endParaRPr lang="ru-RU" noProof="0"/>
          </a:p>
        </p:txBody>
      </p:sp>
      <p:sp>
        <p:nvSpPr>
          <p:cNvPr id="10" name="Рисунок 4">
            <a:extLst>
              <a:ext uri="{FF2B5EF4-FFF2-40B4-BE49-F238E27FC236}">
                <a16:creationId xmlns:a16="http://schemas.microsoft.com/office/drawing/2014/main" id="{704BE0A1-F26A-4947-971D-055860FFC91D}"/>
              </a:ext>
            </a:extLst>
          </p:cNvPr>
          <p:cNvSpPr>
            <a:spLocks noGrp="1"/>
          </p:cNvSpPr>
          <p:nvPr>
            <p:ph type="pic" sz="quarter" idx="12" hasCustomPrompt="1"/>
          </p:nvPr>
        </p:nvSpPr>
        <p:spPr>
          <a:xfrm>
            <a:off x="432000" y="0"/>
            <a:ext cx="5472000" cy="3714747"/>
          </a:xfr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1" forceAA="0" compatLnSpc="1">
            <a:prstTxWarp prst="textNoShape">
              <a:avLst/>
            </a:prstTxWarp>
            <a:noAutofit/>
          </a:bodyPr>
          <a:lstStyle>
            <a:lvl1pPr marL="0" indent="0" algn="l">
              <a:buFont typeface="Arial" panose="020B0604020202020204" pitchFamily="34" charset="0"/>
              <a:buNone/>
              <a:defRPr lang="en-ZA" sz="1100" i="1">
                <a:solidFill>
                  <a:schemeClr val="lt1"/>
                </a:solidFill>
                <a:latin typeface="Times New Roman" panose="02020603050405020304" pitchFamily="18" charset="0"/>
                <a:cs typeface="Times New Roman" panose="02020603050405020304" pitchFamily="18" charset="0"/>
              </a:defRPr>
            </a:lvl1pPr>
          </a:lstStyle>
          <a:p>
            <a:pPr marL="0" lvl="0" algn="ctr" rtl="0"/>
            <a:r>
              <a:rPr lang="ru-RU" noProof="0"/>
              <a:t>Вставьте или перетащите свое фото</a:t>
            </a:r>
          </a:p>
        </p:txBody>
      </p:sp>
      <p:sp>
        <p:nvSpPr>
          <p:cNvPr id="2" name="Заголовок 1">
            <a:extLst>
              <a:ext uri="{FF2B5EF4-FFF2-40B4-BE49-F238E27FC236}">
                <a16:creationId xmlns:a16="http://schemas.microsoft.com/office/drawing/2014/main" id="{E8A85E10-5A18-4C86-8310-FA9CF8DF8AB5}"/>
              </a:ext>
            </a:extLst>
          </p:cNvPr>
          <p:cNvSpPr>
            <a:spLocks noGrp="1"/>
          </p:cNvSpPr>
          <p:nvPr>
            <p:ph type="title"/>
          </p:nvPr>
        </p:nvSpPr>
        <p:spPr>
          <a:xfrm>
            <a:off x="680728" y="3981450"/>
            <a:ext cx="4974545" cy="1343025"/>
          </a:xfrm>
        </p:spPr>
        <p:txBody>
          <a:bodyPr vert="horz" lIns="0" tIns="0" rIns="0" bIns="0" rtlCol="0" anchor="b">
            <a:noAutofit/>
          </a:bodyPr>
          <a:lstStyle>
            <a:lvl1pPr>
              <a:defRPr lang="en-ZA" sz="3600" dirty="0">
                <a:solidFill>
                  <a:schemeClr val="bg1"/>
                </a:solidFill>
              </a:defRPr>
            </a:lvl1pPr>
          </a:lstStyle>
          <a:p>
            <a:pPr lvl="0" rtl="0"/>
            <a:r>
              <a:rPr lang="ru-RU" noProof="0"/>
              <a:t>Образец заголовка</a:t>
            </a:r>
          </a:p>
        </p:txBody>
      </p:sp>
      <p:sp>
        <p:nvSpPr>
          <p:cNvPr id="13" name="Текст 8">
            <a:extLst>
              <a:ext uri="{FF2B5EF4-FFF2-40B4-BE49-F238E27FC236}">
                <a16:creationId xmlns:a16="http://schemas.microsoft.com/office/drawing/2014/main" id="{B51A342D-6638-406F-A54B-59B56F36AD4A}"/>
              </a:ext>
            </a:extLst>
          </p:cNvPr>
          <p:cNvSpPr>
            <a:spLocks noGrp="1"/>
          </p:cNvSpPr>
          <p:nvPr>
            <p:ph type="body" sz="quarter" idx="13" hasCustomPrompt="1"/>
          </p:nvPr>
        </p:nvSpPr>
        <p:spPr>
          <a:xfrm>
            <a:off x="6288002" y="4130531"/>
            <a:ext cx="1800000" cy="360000"/>
          </a:xfrm>
        </p:spPr>
        <p:txBody>
          <a:bodyPr rtlCol="0"/>
          <a:lstStyle>
            <a:lvl1pPr marL="0" indent="0" algn="ctr">
              <a:buFont typeface="Arial" panose="020B0604020202020204" pitchFamily="34" charset="0"/>
              <a:buNone/>
              <a:defRPr sz="1800">
                <a:solidFill>
                  <a:schemeClr val="tx1">
                    <a:lumMod val="75000"/>
                    <a:lumOff val="25000"/>
                  </a:schemeClr>
                </a:solidFill>
              </a:defRPr>
            </a:lvl1pPr>
          </a:lstStyle>
          <a:p>
            <a:pPr lvl="0" rtl="0"/>
            <a:r>
              <a:rPr lang="ru-RU" noProof="0"/>
              <a:t>Маркер 1</a:t>
            </a:r>
          </a:p>
        </p:txBody>
      </p:sp>
      <p:sp>
        <p:nvSpPr>
          <p:cNvPr id="14" name="Текст 10">
            <a:extLst>
              <a:ext uri="{FF2B5EF4-FFF2-40B4-BE49-F238E27FC236}">
                <a16:creationId xmlns:a16="http://schemas.microsoft.com/office/drawing/2014/main" id="{C32169FB-F8BF-46FF-8BDE-E27C751C1C46}"/>
              </a:ext>
            </a:extLst>
          </p:cNvPr>
          <p:cNvSpPr>
            <a:spLocks noGrp="1"/>
          </p:cNvSpPr>
          <p:nvPr>
            <p:ph type="body" sz="quarter" idx="14" hasCustomPrompt="1"/>
          </p:nvPr>
        </p:nvSpPr>
        <p:spPr>
          <a:xfrm>
            <a:off x="6288002" y="4764931"/>
            <a:ext cx="1800000" cy="720000"/>
          </a:xfrm>
        </p:spPr>
        <p:txBody>
          <a:bodyPr rtlCol="0"/>
          <a:lstStyle>
            <a:lvl1pPr marL="0" indent="0" algn="ctr">
              <a:buNone/>
              <a:defRPr sz="1400">
                <a:solidFill>
                  <a:schemeClr val="tx1">
                    <a:lumMod val="75000"/>
                    <a:lumOff val="25000"/>
                  </a:schemeClr>
                </a:solidFill>
              </a:defRPr>
            </a:lvl1pPr>
          </a:lstStyle>
          <a:p>
            <a:pPr lvl="0" rtl="0"/>
            <a:r>
              <a:rPr lang="ru-RU" noProof="0"/>
              <a:t>Описание маркера</a:t>
            </a:r>
          </a:p>
        </p:txBody>
      </p:sp>
      <p:sp>
        <p:nvSpPr>
          <p:cNvPr id="15" name="Текст 8">
            <a:extLst>
              <a:ext uri="{FF2B5EF4-FFF2-40B4-BE49-F238E27FC236}">
                <a16:creationId xmlns:a16="http://schemas.microsoft.com/office/drawing/2014/main" id="{051BC42F-45BF-462B-A15F-54639A5DA461}"/>
              </a:ext>
            </a:extLst>
          </p:cNvPr>
          <p:cNvSpPr>
            <a:spLocks noGrp="1"/>
          </p:cNvSpPr>
          <p:nvPr>
            <p:ph type="body" sz="quarter" idx="15" hasCustomPrompt="1"/>
          </p:nvPr>
        </p:nvSpPr>
        <p:spPr>
          <a:xfrm>
            <a:off x="8202527" y="4130531"/>
            <a:ext cx="1800000" cy="360000"/>
          </a:xfrm>
        </p:spPr>
        <p:txBody>
          <a:bodyPr rtlCol="0"/>
          <a:lstStyle>
            <a:lvl1pPr marL="0" indent="0" algn="ctr">
              <a:buFont typeface="Arial" panose="020B0604020202020204" pitchFamily="34" charset="0"/>
              <a:buNone/>
              <a:defRPr sz="1800">
                <a:solidFill>
                  <a:schemeClr val="tx1">
                    <a:lumMod val="75000"/>
                    <a:lumOff val="25000"/>
                  </a:schemeClr>
                </a:solidFill>
              </a:defRPr>
            </a:lvl1pPr>
          </a:lstStyle>
          <a:p>
            <a:pPr lvl="0" rtl="0"/>
            <a:r>
              <a:rPr lang="ru-RU" noProof="0"/>
              <a:t>Маркер 2</a:t>
            </a:r>
          </a:p>
        </p:txBody>
      </p:sp>
      <p:sp>
        <p:nvSpPr>
          <p:cNvPr id="16" name="Текст 10">
            <a:extLst>
              <a:ext uri="{FF2B5EF4-FFF2-40B4-BE49-F238E27FC236}">
                <a16:creationId xmlns:a16="http://schemas.microsoft.com/office/drawing/2014/main" id="{08A990CD-AF1D-4FBE-B3FF-4BC5BE2BFD9F}"/>
              </a:ext>
            </a:extLst>
          </p:cNvPr>
          <p:cNvSpPr>
            <a:spLocks noGrp="1"/>
          </p:cNvSpPr>
          <p:nvPr>
            <p:ph type="body" sz="quarter" idx="16" hasCustomPrompt="1"/>
          </p:nvPr>
        </p:nvSpPr>
        <p:spPr>
          <a:xfrm>
            <a:off x="8202527" y="4764931"/>
            <a:ext cx="1800000" cy="720000"/>
          </a:xfrm>
        </p:spPr>
        <p:txBody>
          <a:bodyPr rtlCol="0"/>
          <a:lstStyle>
            <a:lvl1pPr marL="0" indent="0" algn="ctr">
              <a:buNone/>
              <a:defRPr sz="1400">
                <a:solidFill>
                  <a:schemeClr val="tx1">
                    <a:lumMod val="75000"/>
                    <a:lumOff val="25000"/>
                  </a:schemeClr>
                </a:solidFill>
              </a:defRPr>
            </a:lvl1pPr>
          </a:lstStyle>
          <a:p>
            <a:pPr lvl="0" rtl="0"/>
            <a:r>
              <a:rPr lang="ru-RU" noProof="0"/>
              <a:t>Описание маркера</a:t>
            </a:r>
          </a:p>
        </p:txBody>
      </p:sp>
      <p:sp>
        <p:nvSpPr>
          <p:cNvPr id="17" name="Текст 8">
            <a:extLst>
              <a:ext uri="{FF2B5EF4-FFF2-40B4-BE49-F238E27FC236}">
                <a16:creationId xmlns:a16="http://schemas.microsoft.com/office/drawing/2014/main" id="{C595063C-F901-4E60-A714-6454F42F0D95}"/>
              </a:ext>
            </a:extLst>
          </p:cNvPr>
          <p:cNvSpPr>
            <a:spLocks noGrp="1"/>
          </p:cNvSpPr>
          <p:nvPr>
            <p:ph type="body" sz="quarter" idx="17" hasCustomPrompt="1"/>
          </p:nvPr>
        </p:nvSpPr>
        <p:spPr>
          <a:xfrm>
            <a:off x="10117052" y="4130531"/>
            <a:ext cx="1800000" cy="360000"/>
          </a:xfrm>
        </p:spPr>
        <p:txBody>
          <a:bodyPr rtlCol="0"/>
          <a:lstStyle>
            <a:lvl1pPr marL="0" indent="0" algn="ctr">
              <a:buFont typeface="Arial" panose="020B0604020202020204" pitchFamily="34" charset="0"/>
              <a:buNone/>
              <a:defRPr sz="1800">
                <a:solidFill>
                  <a:schemeClr val="tx1">
                    <a:lumMod val="75000"/>
                    <a:lumOff val="25000"/>
                  </a:schemeClr>
                </a:solidFill>
              </a:defRPr>
            </a:lvl1pPr>
          </a:lstStyle>
          <a:p>
            <a:pPr lvl="0" rtl="0"/>
            <a:r>
              <a:rPr lang="ru-RU" noProof="0"/>
              <a:t>Маркер 3</a:t>
            </a:r>
          </a:p>
        </p:txBody>
      </p:sp>
      <p:sp>
        <p:nvSpPr>
          <p:cNvPr id="18" name="Текст 10">
            <a:extLst>
              <a:ext uri="{FF2B5EF4-FFF2-40B4-BE49-F238E27FC236}">
                <a16:creationId xmlns:a16="http://schemas.microsoft.com/office/drawing/2014/main" id="{C7672B0A-0079-40F6-8B93-A5F1DB5882E0}"/>
              </a:ext>
            </a:extLst>
          </p:cNvPr>
          <p:cNvSpPr>
            <a:spLocks noGrp="1"/>
          </p:cNvSpPr>
          <p:nvPr>
            <p:ph type="body" sz="quarter" idx="18" hasCustomPrompt="1"/>
          </p:nvPr>
        </p:nvSpPr>
        <p:spPr>
          <a:xfrm>
            <a:off x="10117052" y="4764931"/>
            <a:ext cx="1800000" cy="720000"/>
          </a:xfrm>
        </p:spPr>
        <p:txBody>
          <a:bodyPr rtlCol="0"/>
          <a:lstStyle>
            <a:lvl1pPr marL="0" indent="0" algn="ctr">
              <a:buNone/>
              <a:defRPr sz="1400">
                <a:solidFill>
                  <a:schemeClr val="tx1">
                    <a:lumMod val="75000"/>
                    <a:lumOff val="25000"/>
                  </a:schemeClr>
                </a:solidFill>
              </a:defRPr>
            </a:lvl1pPr>
          </a:lstStyle>
          <a:p>
            <a:pPr lvl="0" rtl="0"/>
            <a:r>
              <a:rPr lang="ru-RU" noProof="0"/>
              <a:t>Описание пункта</a:t>
            </a:r>
          </a:p>
        </p:txBody>
      </p:sp>
    </p:spTree>
    <p:extLst>
      <p:ext uri="{BB962C8B-B14F-4D97-AF65-F5344CB8AC3E}">
        <p14:creationId xmlns:p14="http://schemas.microsoft.com/office/powerpoint/2010/main" val="5466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пункта со значками">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5EFA8C4C-FE50-44C1-8434-6C7BB898173F}"/>
              </a:ext>
            </a:extLst>
          </p:cNvPr>
          <p:cNvSpPr/>
          <p:nvPr userDrawn="1"/>
        </p:nvSpPr>
        <p:spPr>
          <a:xfrm>
            <a:off x="432000" y="0"/>
            <a:ext cx="5472000" cy="6858000"/>
          </a:xfrm>
          <a:prstGeom prst="rect">
            <a:avLst/>
          </a:prstGeom>
          <a:gradFill>
            <a:gsLst>
              <a:gs pos="0">
                <a:schemeClr val="tx1">
                  <a:lumMod val="75000"/>
                  <a:lumOff val="25000"/>
                </a:schemeClr>
              </a:gs>
              <a:gs pos="100000">
                <a:schemeClr val="tx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0"/>
            <a:endParaRPr lang="ru-RU" noProof="0"/>
          </a:p>
        </p:txBody>
      </p:sp>
      <p:sp>
        <p:nvSpPr>
          <p:cNvPr id="3" name="Объект 2">
            <a:extLst>
              <a:ext uri="{FF2B5EF4-FFF2-40B4-BE49-F238E27FC236}">
                <a16:creationId xmlns:a16="http://schemas.microsoft.com/office/drawing/2014/main" id="{BE06229A-0702-4CD6-B5F1-0DC746CC4F18}"/>
              </a:ext>
            </a:extLst>
          </p:cNvPr>
          <p:cNvSpPr>
            <a:spLocks noGrp="1"/>
          </p:cNvSpPr>
          <p:nvPr>
            <p:ph idx="1" hasCustomPrompt="1"/>
          </p:nvPr>
        </p:nvSpPr>
        <p:spPr>
          <a:xfrm>
            <a:off x="680728" y="5657850"/>
            <a:ext cx="4974545" cy="707513"/>
          </a:xfrm>
        </p:spPr>
        <p:txBody>
          <a:bodyPr rtlCol="0"/>
          <a:lstStyle>
            <a:lvl1pPr marL="0" indent="0">
              <a:buNone/>
              <a:defRPr sz="1800">
                <a:solidFill>
                  <a:schemeClr val="bg1"/>
                </a:solidFill>
              </a:defRPr>
            </a:lvl1pPr>
          </a:lstStyle>
          <a:p>
            <a:pPr lvl="0" rtl="0"/>
            <a:r>
              <a:rPr lang="ru-RU" noProof="0"/>
              <a:t>Подзаголовок, ключевую фразу или размытое изображение можно добавить сюда</a:t>
            </a:r>
          </a:p>
        </p:txBody>
      </p:sp>
      <p:sp>
        <p:nvSpPr>
          <p:cNvPr id="8" name="Номер слайда 7">
            <a:extLst>
              <a:ext uri="{FF2B5EF4-FFF2-40B4-BE49-F238E27FC236}">
                <a16:creationId xmlns:a16="http://schemas.microsoft.com/office/drawing/2014/main" id="{19A57786-309B-4137-8B30-4011FC0D4FCB}"/>
              </a:ext>
            </a:extLst>
          </p:cNvPr>
          <p:cNvSpPr>
            <a:spLocks noGrp="1"/>
          </p:cNvSpPr>
          <p:nvPr>
            <p:ph type="sldNum" sz="quarter" idx="11"/>
          </p:nvPr>
        </p:nvSpPr>
        <p:spPr/>
        <p:txBody>
          <a:bodyPr rtlCol="0"/>
          <a:lstStyle/>
          <a:p>
            <a:pPr rtl="0"/>
            <a:fld id="{4B73C415-D670-4716-A5EC-CC4D52CA2BAC}" type="slidenum">
              <a:rPr lang="ru-RU" noProof="0" smtClean="0"/>
              <a:pPr/>
              <a:t>‹#›</a:t>
            </a:fld>
            <a:endParaRPr lang="ru-RU" noProof="0"/>
          </a:p>
        </p:txBody>
      </p:sp>
      <p:sp>
        <p:nvSpPr>
          <p:cNvPr id="10" name="Рисунок 4">
            <a:extLst>
              <a:ext uri="{FF2B5EF4-FFF2-40B4-BE49-F238E27FC236}">
                <a16:creationId xmlns:a16="http://schemas.microsoft.com/office/drawing/2014/main" id="{704BE0A1-F26A-4947-971D-055860FFC91D}"/>
              </a:ext>
            </a:extLst>
          </p:cNvPr>
          <p:cNvSpPr>
            <a:spLocks noGrp="1"/>
          </p:cNvSpPr>
          <p:nvPr>
            <p:ph type="pic" sz="quarter" idx="12" hasCustomPrompt="1"/>
          </p:nvPr>
        </p:nvSpPr>
        <p:spPr>
          <a:xfrm>
            <a:off x="432000" y="0"/>
            <a:ext cx="5472000" cy="3714747"/>
          </a:xfr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1" forceAA="0" compatLnSpc="1">
            <a:prstTxWarp prst="textNoShape">
              <a:avLst/>
            </a:prstTxWarp>
            <a:noAutofit/>
          </a:bodyPr>
          <a:lstStyle>
            <a:lvl1pPr marL="0" indent="0" algn="l">
              <a:buFont typeface="Arial" panose="020B0604020202020204" pitchFamily="34" charset="0"/>
              <a:buNone/>
              <a:defRPr lang="en-ZA" sz="1100" i="1">
                <a:solidFill>
                  <a:schemeClr val="lt1"/>
                </a:solidFill>
                <a:latin typeface="Times New Roman" panose="02020603050405020304" pitchFamily="18" charset="0"/>
                <a:cs typeface="Times New Roman" panose="02020603050405020304" pitchFamily="18" charset="0"/>
              </a:defRPr>
            </a:lvl1pPr>
          </a:lstStyle>
          <a:p>
            <a:pPr marL="0" lvl="0" algn="ctr" rtl="0"/>
            <a:r>
              <a:rPr lang="ru-RU" noProof="0"/>
              <a:t>Вставьте или перетащите свое фото</a:t>
            </a:r>
          </a:p>
        </p:txBody>
      </p:sp>
      <p:sp>
        <p:nvSpPr>
          <p:cNvPr id="2" name="Заголовок 1">
            <a:extLst>
              <a:ext uri="{FF2B5EF4-FFF2-40B4-BE49-F238E27FC236}">
                <a16:creationId xmlns:a16="http://schemas.microsoft.com/office/drawing/2014/main" id="{E8A85E10-5A18-4C86-8310-FA9CF8DF8AB5}"/>
              </a:ext>
            </a:extLst>
          </p:cNvPr>
          <p:cNvSpPr>
            <a:spLocks noGrp="1"/>
          </p:cNvSpPr>
          <p:nvPr>
            <p:ph type="title"/>
          </p:nvPr>
        </p:nvSpPr>
        <p:spPr>
          <a:xfrm>
            <a:off x="680728" y="3981450"/>
            <a:ext cx="4974545" cy="1343025"/>
          </a:xfrm>
        </p:spPr>
        <p:txBody>
          <a:bodyPr vert="horz" lIns="0" tIns="0" rIns="0" bIns="0" rtlCol="0" anchor="b">
            <a:noAutofit/>
          </a:bodyPr>
          <a:lstStyle>
            <a:lvl1pPr>
              <a:defRPr lang="en-ZA" sz="3600" dirty="0">
                <a:solidFill>
                  <a:schemeClr val="bg1"/>
                </a:solidFill>
              </a:defRPr>
            </a:lvl1pPr>
          </a:lstStyle>
          <a:p>
            <a:pPr lvl="0" rtl="0"/>
            <a:r>
              <a:rPr lang="ru-RU" noProof="0"/>
              <a:t>Образец заголовка</a:t>
            </a:r>
          </a:p>
        </p:txBody>
      </p:sp>
      <p:sp>
        <p:nvSpPr>
          <p:cNvPr id="13" name="Текст 8">
            <a:extLst>
              <a:ext uri="{FF2B5EF4-FFF2-40B4-BE49-F238E27FC236}">
                <a16:creationId xmlns:a16="http://schemas.microsoft.com/office/drawing/2014/main" id="{B51A342D-6638-406F-A54B-59B56F36AD4A}"/>
              </a:ext>
            </a:extLst>
          </p:cNvPr>
          <p:cNvSpPr>
            <a:spLocks noGrp="1"/>
          </p:cNvSpPr>
          <p:nvPr>
            <p:ph type="body" sz="quarter" idx="13" hasCustomPrompt="1"/>
          </p:nvPr>
        </p:nvSpPr>
        <p:spPr>
          <a:xfrm>
            <a:off x="7078577" y="5010963"/>
            <a:ext cx="1800000" cy="360000"/>
          </a:xfrm>
        </p:spPr>
        <p:txBody>
          <a:bodyPr rtlCol="0"/>
          <a:lstStyle>
            <a:lvl1pPr marL="0" indent="0" algn="ctr">
              <a:buFont typeface="Arial" panose="020B0604020202020204" pitchFamily="34" charset="0"/>
              <a:buNone/>
              <a:defRPr sz="1800">
                <a:solidFill>
                  <a:schemeClr val="tx1">
                    <a:lumMod val="75000"/>
                    <a:lumOff val="25000"/>
                  </a:schemeClr>
                </a:solidFill>
              </a:defRPr>
            </a:lvl1pPr>
          </a:lstStyle>
          <a:p>
            <a:pPr lvl="0" rtl="0"/>
            <a:r>
              <a:rPr lang="ru-RU" noProof="0"/>
              <a:t>Маркер 3</a:t>
            </a:r>
          </a:p>
        </p:txBody>
      </p:sp>
      <p:sp>
        <p:nvSpPr>
          <p:cNvPr id="14" name="Текст 10">
            <a:extLst>
              <a:ext uri="{FF2B5EF4-FFF2-40B4-BE49-F238E27FC236}">
                <a16:creationId xmlns:a16="http://schemas.microsoft.com/office/drawing/2014/main" id="{C32169FB-F8BF-46FF-8BDE-E27C751C1C46}"/>
              </a:ext>
            </a:extLst>
          </p:cNvPr>
          <p:cNvSpPr>
            <a:spLocks noGrp="1"/>
          </p:cNvSpPr>
          <p:nvPr>
            <p:ph type="body" sz="quarter" idx="14" hasCustomPrompt="1"/>
          </p:nvPr>
        </p:nvSpPr>
        <p:spPr>
          <a:xfrm>
            <a:off x="7078577" y="5645363"/>
            <a:ext cx="1800000" cy="720000"/>
          </a:xfrm>
        </p:spPr>
        <p:txBody>
          <a:bodyPr rtlCol="0"/>
          <a:lstStyle>
            <a:lvl1pPr marL="0" indent="0" algn="ctr">
              <a:buNone/>
              <a:defRPr sz="1400">
                <a:solidFill>
                  <a:schemeClr val="tx1">
                    <a:lumMod val="75000"/>
                    <a:lumOff val="25000"/>
                  </a:schemeClr>
                </a:solidFill>
              </a:defRPr>
            </a:lvl1pPr>
          </a:lstStyle>
          <a:p>
            <a:pPr lvl="0" rtl="0"/>
            <a:r>
              <a:rPr lang="ru-RU" noProof="0"/>
              <a:t>Описание маркера</a:t>
            </a:r>
          </a:p>
        </p:txBody>
      </p:sp>
      <p:sp>
        <p:nvSpPr>
          <p:cNvPr id="15" name="Текст 8">
            <a:extLst>
              <a:ext uri="{FF2B5EF4-FFF2-40B4-BE49-F238E27FC236}">
                <a16:creationId xmlns:a16="http://schemas.microsoft.com/office/drawing/2014/main" id="{051BC42F-45BF-462B-A15F-54639A5DA461}"/>
              </a:ext>
            </a:extLst>
          </p:cNvPr>
          <p:cNvSpPr>
            <a:spLocks noGrp="1"/>
          </p:cNvSpPr>
          <p:nvPr>
            <p:ph type="body" sz="quarter" idx="15" hasCustomPrompt="1"/>
          </p:nvPr>
        </p:nvSpPr>
        <p:spPr>
          <a:xfrm>
            <a:off x="9402677" y="5010963"/>
            <a:ext cx="1800000" cy="360000"/>
          </a:xfrm>
        </p:spPr>
        <p:txBody>
          <a:bodyPr rtlCol="0"/>
          <a:lstStyle>
            <a:lvl1pPr marL="0" indent="0" algn="ctr">
              <a:buFont typeface="Arial" panose="020B0604020202020204" pitchFamily="34" charset="0"/>
              <a:buNone/>
              <a:defRPr sz="1800">
                <a:solidFill>
                  <a:schemeClr val="tx1">
                    <a:lumMod val="75000"/>
                    <a:lumOff val="25000"/>
                  </a:schemeClr>
                </a:solidFill>
              </a:defRPr>
            </a:lvl1pPr>
          </a:lstStyle>
          <a:p>
            <a:pPr lvl="0" rtl="0"/>
            <a:r>
              <a:rPr lang="ru-RU" noProof="0"/>
              <a:t>Маркер 4</a:t>
            </a:r>
          </a:p>
        </p:txBody>
      </p:sp>
      <p:sp>
        <p:nvSpPr>
          <p:cNvPr id="16" name="Текст 10">
            <a:extLst>
              <a:ext uri="{FF2B5EF4-FFF2-40B4-BE49-F238E27FC236}">
                <a16:creationId xmlns:a16="http://schemas.microsoft.com/office/drawing/2014/main" id="{08A990CD-AF1D-4FBE-B3FF-4BC5BE2BFD9F}"/>
              </a:ext>
            </a:extLst>
          </p:cNvPr>
          <p:cNvSpPr>
            <a:spLocks noGrp="1"/>
          </p:cNvSpPr>
          <p:nvPr>
            <p:ph type="body" sz="quarter" idx="16" hasCustomPrompt="1"/>
          </p:nvPr>
        </p:nvSpPr>
        <p:spPr>
          <a:xfrm>
            <a:off x="9402677" y="5645363"/>
            <a:ext cx="1800000" cy="720000"/>
          </a:xfrm>
        </p:spPr>
        <p:txBody>
          <a:bodyPr rtlCol="0"/>
          <a:lstStyle>
            <a:lvl1pPr marL="0" indent="0" algn="ctr">
              <a:buNone/>
              <a:defRPr sz="1400">
                <a:solidFill>
                  <a:schemeClr val="tx1">
                    <a:lumMod val="75000"/>
                    <a:lumOff val="25000"/>
                  </a:schemeClr>
                </a:solidFill>
              </a:defRPr>
            </a:lvl1pPr>
          </a:lstStyle>
          <a:p>
            <a:pPr lvl="0" rtl="0"/>
            <a:r>
              <a:rPr lang="ru-RU" noProof="0"/>
              <a:t>Описание пункта</a:t>
            </a:r>
          </a:p>
        </p:txBody>
      </p:sp>
      <p:sp>
        <p:nvSpPr>
          <p:cNvPr id="23" name="Текст 8">
            <a:extLst>
              <a:ext uri="{FF2B5EF4-FFF2-40B4-BE49-F238E27FC236}">
                <a16:creationId xmlns:a16="http://schemas.microsoft.com/office/drawing/2014/main" id="{B71CBA76-3CE4-4FA7-8940-41ECC9129C5A}"/>
              </a:ext>
            </a:extLst>
          </p:cNvPr>
          <p:cNvSpPr>
            <a:spLocks noGrp="1"/>
          </p:cNvSpPr>
          <p:nvPr>
            <p:ph type="body" sz="quarter" idx="17" hasCustomPrompt="1"/>
          </p:nvPr>
        </p:nvSpPr>
        <p:spPr>
          <a:xfrm>
            <a:off x="7078577" y="2360347"/>
            <a:ext cx="1800000" cy="360000"/>
          </a:xfrm>
        </p:spPr>
        <p:txBody>
          <a:bodyPr rtlCol="0"/>
          <a:lstStyle>
            <a:lvl1pPr marL="0" indent="0" algn="ctr">
              <a:buFont typeface="Arial" panose="020B0604020202020204" pitchFamily="34" charset="0"/>
              <a:buNone/>
              <a:defRPr sz="1800">
                <a:solidFill>
                  <a:schemeClr val="tx1">
                    <a:lumMod val="75000"/>
                    <a:lumOff val="25000"/>
                  </a:schemeClr>
                </a:solidFill>
              </a:defRPr>
            </a:lvl1pPr>
          </a:lstStyle>
          <a:p>
            <a:pPr lvl="0" rtl="0"/>
            <a:r>
              <a:rPr lang="ru-RU" noProof="0"/>
              <a:t>Маркер 1</a:t>
            </a:r>
          </a:p>
        </p:txBody>
      </p:sp>
      <p:sp>
        <p:nvSpPr>
          <p:cNvPr id="24" name="Текст 10">
            <a:extLst>
              <a:ext uri="{FF2B5EF4-FFF2-40B4-BE49-F238E27FC236}">
                <a16:creationId xmlns:a16="http://schemas.microsoft.com/office/drawing/2014/main" id="{ADC8FCF6-5E2F-4976-8979-F493766C38E0}"/>
              </a:ext>
            </a:extLst>
          </p:cNvPr>
          <p:cNvSpPr>
            <a:spLocks noGrp="1"/>
          </p:cNvSpPr>
          <p:nvPr>
            <p:ph type="body" sz="quarter" idx="18" hasCustomPrompt="1"/>
          </p:nvPr>
        </p:nvSpPr>
        <p:spPr>
          <a:xfrm>
            <a:off x="7078577" y="2994747"/>
            <a:ext cx="1800000" cy="720000"/>
          </a:xfrm>
        </p:spPr>
        <p:txBody>
          <a:bodyPr rtlCol="0"/>
          <a:lstStyle>
            <a:lvl1pPr marL="0" indent="0" algn="ctr">
              <a:buNone/>
              <a:defRPr sz="1400">
                <a:solidFill>
                  <a:schemeClr val="tx1">
                    <a:lumMod val="75000"/>
                    <a:lumOff val="25000"/>
                  </a:schemeClr>
                </a:solidFill>
              </a:defRPr>
            </a:lvl1pPr>
          </a:lstStyle>
          <a:p>
            <a:pPr lvl="0" rtl="0"/>
            <a:r>
              <a:rPr lang="ru-RU" noProof="0"/>
              <a:t>Описание маркера</a:t>
            </a:r>
          </a:p>
        </p:txBody>
      </p:sp>
      <p:sp>
        <p:nvSpPr>
          <p:cNvPr id="25" name="Текст 8">
            <a:extLst>
              <a:ext uri="{FF2B5EF4-FFF2-40B4-BE49-F238E27FC236}">
                <a16:creationId xmlns:a16="http://schemas.microsoft.com/office/drawing/2014/main" id="{F111F3D7-9557-4D01-B2FB-38A2FFA1052E}"/>
              </a:ext>
            </a:extLst>
          </p:cNvPr>
          <p:cNvSpPr>
            <a:spLocks noGrp="1"/>
          </p:cNvSpPr>
          <p:nvPr>
            <p:ph type="body" sz="quarter" idx="19" hasCustomPrompt="1"/>
          </p:nvPr>
        </p:nvSpPr>
        <p:spPr>
          <a:xfrm>
            <a:off x="9402677" y="2360347"/>
            <a:ext cx="1800000" cy="360000"/>
          </a:xfrm>
        </p:spPr>
        <p:txBody>
          <a:bodyPr rtlCol="0"/>
          <a:lstStyle>
            <a:lvl1pPr marL="0" indent="0" algn="ctr">
              <a:buFont typeface="Arial" panose="020B0604020202020204" pitchFamily="34" charset="0"/>
              <a:buNone/>
              <a:defRPr sz="1800">
                <a:solidFill>
                  <a:schemeClr val="tx1">
                    <a:lumMod val="75000"/>
                    <a:lumOff val="25000"/>
                  </a:schemeClr>
                </a:solidFill>
              </a:defRPr>
            </a:lvl1pPr>
          </a:lstStyle>
          <a:p>
            <a:pPr lvl="0" rtl="0"/>
            <a:r>
              <a:rPr lang="ru-RU" noProof="0"/>
              <a:t>Маркер 2</a:t>
            </a:r>
          </a:p>
        </p:txBody>
      </p:sp>
      <p:sp>
        <p:nvSpPr>
          <p:cNvPr id="26" name="Текст 10">
            <a:extLst>
              <a:ext uri="{FF2B5EF4-FFF2-40B4-BE49-F238E27FC236}">
                <a16:creationId xmlns:a16="http://schemas.microsoft.com/office/drawing/2014/main" id="{FE89EBCC-101B-4979-93C1-08579B031993}"/>
              </a:ext>
            </a:extLst>
          </p:cNvPr>
          <p:cNvSpPr>
            <a:spLocks noGrp="1"/>
          </p:cNvSpPr>
          <p:nvPr>
            <p:ph type="body" sz="quarter" idx="20" hasCustomPrompt="1"/>
          </p:nvPr>
        </p:nvSpPr>
        <p:spPr>
          <a:xfrm>
            <a:off x="9402677" y="2994747"/>
            <a:ext cx="1800000" cy="720000"/>
          </a:xfrm>
        </p:spPr>
        <p:txBody>
          <a:bodyPr rtlCol="0"/>
          <a:lstStyle>
            <a:lvl1pPr marL="0" indent="0" algn="ctr">
              <a:buNone/>
              <a:defRPr sz="1400">
                <a:solidFill>
                  <a:schemeClr val="tx1">
                    <a:lumMod val="75000"/>
                    <a:lumOff val="25000"/>
                  </a:schemeClr>
                </a:solidFill>
              </a:defRPr>
            </a:lvl1pPr>
          </a:lstStyle>
          <a:p>
            <a:pPr lvl="0" rtl="0"/>
            <a:r>
              <a:rPr lang="ru-RU" noProof="0"/>
              <a:t>Описание маркера</a:t>
            </a:r>
          </a:p>
        </p:txBody>
      </p:sp>
    </p:spTree>
    <p:extLst>
      <p:ext uri="{BB962C8B-B14F-4D97-AF65-F5344CB8AC3E}">
        <p14:creationId xmlns:p14="http://schemas.microsoft.com/office/powerpoint/2010/main" val="3040843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Цифровой продукт">
    <p:bg>
      <p:bgRef idx="1001">
        <a:schemeClr val="bg1"/>
      </p:bgRef>
    </p:bg>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5CE857ED-B36A-4B8A-81C4-94389617E240}"/>
              </a:ext>
            </a:extLst>
          </p:cNvPr>
          <p:cNvPicPr>
            <a:picLocks noChangeAspect="1"/>
          </p:cNvPicPr>
          <p:nvPr userDrawn="1"/>
        </p:nvPicPr>
        <p:blipFill>
          <a:blip r:embed="rId3"/>
          <a:stretch>
            <a:fillRect/>
          </a:stretch>
        </p:blipFill>
        <p:spPr>
          <a:xfrm>
            <a:off x="663465" y="1007667"/>
            <a:ext cx="11528535" cy="5645385"/>
          </a:xfrm>
          <a:prstGeom prst="rect">
            <a:avLst/>
          </a:prstGeom>
        </p:spPr>
      </p:pic>
      <p:sp>
        <p:nvSpPr>
          <p:cNvPr id="2" name="Заголовок 1">
            <a:extLst>
              <a:ext uri="{FF2B5EF4-FFF2-40B4-BE49-F238E27FC236}">
                <a16:creationId xmlns:a16="http://schemas.microsoft.com/office/drawing/2014/main" id="{E8A85E10-5A18-4C86-8310-FA9CF8DF8AB5}"/>
              </a:ext>
            </a:extLst>
          </p:cNvPr>
          <p:cNvSpPr>
            <a:spLocks noGrp="1"/>
          </p:cNvSpPr>
          <p:nvPr>
            <p:ph type="title"/>
          </p:nvPr>
        </p:nvSpPr>
        <p:spPr/>
        <p:txBody>
          <a:bodyPr rtlCol="0"/>
          <a:lstStyle/>
          <a:p>
            <a:pPr rtl="0"/>
            <a:r>
              <a:rPr lang="ru-RU" noProof="0"/>
              <a:t>Образец заголовка</a:t>
            </a:r>
          </a:p>
        </p:txBody>
      </p:sp>
      <p:sp>
        <p:nvSpPr>
          <p:cNvPr id="3" name="Объект 2">
            <a:extLst>
              <a:ext uri="{FF2B5EF4-FFF2-40B4-BE49-F238E27FC236}">
                <a16:creationId xmlns:a16="http://schemas.microsoft.com/office/drawing/2014/main" id="{BE06229A-0702-4CD6-B5F1-0DC746CC4F18}"/>
              </a:ext>
            </a:extLst>
          </p:cNvPr>
          <p:cNvSpPr>
            <a:spLocks noGrp="1"/>
          </p:cNvSpPr>
          <p:nvPr>
            <p:ph idx="1"/>
          </p:nvPr>
        </p:nvSpPr>
        <p:spPr>
          <a:xfrm>
            <a:off x="432000" y="3613424"/>
            <a:ext cx="3974900" cy="2465913"/>
          </a:xfrm>
        </p:spPr>
        <p:txBody>
          <a:bodyPr rtlCol="0"/>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7" name="Нижний колонтитул 6">
            <a:extLst>
              <a:ext uri="{FF2B5EF4-FFF2-40B4-BE49-F238E27FC236}">
                <a16:creationId xmlns:a16="http://schemas.microsoft.com/office/drawing/2014/main" id="{D2E533DB-3399-4A25-BB80-899E9CC78DB1}"/>
              </a:ext>
            </a:extLst>
          </p:cNvPr>
          <p:cNvSpPr>
            <a:spLocks noGrp="1"/>
          </p:cNvSpPr>
          <p:nvPr>
            <p:ph type="ftr" sz="quarter" idx="10"/>
          </p:nvPr>
        </p:nvSpPr>
        <p:spPr/>
        <p:txBody>
          <a:bodyPr rtlCol="0"/>
          <a:lstStyle/>
          <a:p>
            <a:pPr rtl="0"/>
            <a:r>
              <a:rPr lang="ru-RU" noProof="0"/>
              <a:t>Добавить нижний колонтитул</a:t>
            </a:r>
          </a:p>
        </p:txBody>
      </p:sp>
      <p:sp>
        <p:nvSpPr>
          <p:cNvPr id="8" name="Номер слайда 7">
            <a:extLst>
              <a:ext uri="{FF2B5EF4-FFF2-40B4-BE49-F238E27FC236}">
                <a16:creationId xmlns:a16="http://schemas.microsoft.com/office/drawing/2014/main" id="{19A57786-309B-4137-8B30-4011FC0D4FCB}"/>
              </a:ext>
            </a:extLst>
          </p:cNvPr>
          <p:cNvSpPr>
            <a:spLocks noGrp="1"/>
          </p:cNvSpPr>
          <p:nvPr>
            <p:ph type="sldNum" sz="quarter" idx="11"/>
          </p:nvPr>
        </p:nvSpPr>
        <p:spPr/>
        <p:txBody>
          <a:bodyPr rtlCol="0"/>
          <a:lstStyle/>
          <a:p>
            <a:pPr rtl="0"/>
            <a:fld id="{4B73C415-D670-4716-A5EC-CC4D52CA2BAC}" type="slidenum">
              <a:rPr lang="ru-RU" noProof="0" smtClean="0"/>
              <a:pPr/>
              <a:t>‹#›</a:t>
            </a:fld>
            <a:endParaRPr lang="ru-RU" noProof="0"/>
          </a:p>
        </p:txBody>
      </p:sp>
      <p:sp>
        <p:nvSpPr>
          <p:cNvPr id="9" name="Текст 8">
            <a:extLst>
              <a:ext uri="{FF2B5EF4-FFF2-40B4-BE49-F238E27FC236}">
                <a16:creationId xmlns:a16="http://schemas.microsoft.com/office/drawing/2014/main" id="{177496E8-E637-4081-A0D0-AB167EE45909}"/>
              </a:ext>
            </a:extLst>
          </p:cNvPr>
          <p:cNvSpPr>
            <a:spLocks noGrp="1"/>
          </p:cNvSpPr>
          <p:nvPr>
            <p:ph type="body" sz="quarter" idx="12" hasCustomPrompt="1"/>
          </p:nvPr>
        </p:nvSpPr>
        <p:spPr>
          <a:xfrm>
            <a:off x="431800" y="1582738"/>
            <a:ext cx="3975100" cy="1744662"/>
          </a:xfrm>
        </p:spPr>
        <p:txBody>
          <a:bodyPr rtlCol="0" anchor="b"/>
          <a:lstStyle>
            <a:lvl1pPr marL="0" indent="0">
              <a:buNone/>
              <a:defRPr sz="3200">
                <a:solidFill>
                  <a:schemeClr val="tx1">
                    <a:lumMod val="75000"/>
                    <a:lumOff val="25000"/>
                  </a:schemeClr>
                </a:solidFill>
              </a:defRPr>
            </a:lvl1pPr>
          </a:lstStyle>
          <a:p>
            <a:pPr lvl="0" rtl="0"/>
            <a:r>
              <a:rPr lang="ru-RU" noProof="0"/>
              <a:t>Выделенный текст</a:t>
            </a:r>
          </a:p>
        </p:txBody>
      </p:sp>
      <p:sp>
        <p:nvSpPr>
          <p:cNvPr id="11" name="Рисунок 10">
            <a:extLst>
              <a:ext uri="{FF2B5EF4-FFF2-40B4-BE49-F238E27FC236}">
                <a16:creationId xmlns:a16="http://schemas.microsoft.com/office/drawing/2014/main" id="{DE221C2C-B20F-4F90-A44F-08EE879BA9C9}"/>
              </a:ext>
            </a:extLst>
          </p:cNvPr>
          <p:cNvSpPr>
            <a:spLocks noGrp="1"/>
          </p:cNvSpPr>
          <p:nvPr>
            <p:ph type="pic" sz="quarter" idx="13" hasCustomPrompt="1"/>
          </p:nvPr>
        </p:nvSpPr>
        <p:spPr>
          <a:xfrm>
            <a:off x="5217319" y="1450975"/>
            <a:ext cx="6974680" cy="3935414"/>
          </a:xfrm>
          <a:solidFill>
            <a:schemeClr val="bg1">
              <a:lumMod val="95000"/>
              <a:alpha val="70000"/>
            </a:schemeClr>
          </a:solidFill>
          <a:ln w="95250" cap="sq">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0000" tIns="0" rIns="180000" bIns="0" numCol="1" spcCol="0" rtlCol="0" fromWordArt="0" anchor="ctr" anchorCtr="1" forceAA="0" compatLnSpc="1">
            <a:prstTxWarp prst="textNoShape">
              <a:avLst/>
            </a:prstTxWarp>
            <a:noAutofit/>
          </a:bodyPr>
          <a:lstStyle>
            <a:lvl1pPr marL="0" indent="0">
              <a:buNone/>
              <a:defRPr lang="en-ZA" sz="1100" i="1">
                <a:solidFill>
                  <a:schemeClr val="tx1">
                    <a:lumMod val="50000"/>
                    <a:lumOff val="50000"/>
                  </a:schemeClr>
                </a:solidFill>
                <a:latin typeface="Times New Roman" panose="02020603050405020304" pitchFamily="18" charset="0"/>
                <a:cs typeface="Times New Roman" panose="02020603050405020304" pitchFamily="18" charset="0"/>
              </a:defRPr>
            </a:lvl1pPr>
          </a:lstStyle>
          <a:p>
            <a:pPr marL="266700" lvl="0" indent="-266700" algn="ctr" rtl="0"/>
            <a:r>
              <a:rPr lang="ru-RU" noProof="0"/>
              <a:t>Вставьте или перетащите свой макет экрана</a:t>
            </a:r>
          </a:p>
        </p:txBody>
      </p:sp>
    </p:spTree>
    <p:extLst>
      <p:ext uri="{BB962C8B-B14F-4D97-AF65-F5344CB8AC3E}">
        <p14:creationId xmlns:p14="http://schemas.microsoft.com/office/powerpoint/2010/main" val="7745007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Три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AE51FED-0A73-4769-96A2-4C362E5D9DE0}"/>
              </a:ext>
            </a:extLst>
          </p:cNvPr>
          <p:cNvSpPr>
            <a:spLocks noGrp="1"/>
          </p:cNvSpPr>
          <p:nvPr>
            <p:ph type="title"/>
          </p:nvPr>
        </p:nvSpPr>
        <p:spPr>
          <a:xfrm>
            <a:off x="432000" y="432000"/>
            <a:ext cx="11340000" cy="432000"/>
          </a:xfrm>
        </p:spPr>
        <p:txBody>
          <a:bodyPr rtlCol="0"/>
          <a:lstStyle/>
          <a:p>
            <a:pPr rtl="0"/>
            <a:r>
              <a:rPr lang="ru-RU" noProof="0"/>
              <a:t>Образец заголовка</a:t>
            </a:r>
          </a:p>
        </p:txBody>
      </p:sp>
      <p:sp>
        <p:nvSpPr>
          <p:cNvPr id="3" name="Объект 2">
            <a:extLst>
              <a:ext uri="{FF2B5EF4-FFF2-40B4-BE49-F238E27FC236}">
                <a16:creationId xmlns:a16="http://schemas.microsoft.com/office/drawing/2014/main" id="{E455B16D-31A1-4D28-ADC4-0BDEF4E07DFF}"/>
              </a:ext>
            </a:extLst>
          </p:cNvPr>
          <p:cNvSpPr>
            <a:spLocks noGrp="1"/>
          </p:cNvSpPr>
          <p:nvPr>
            <p:ph sz="half" idx="1" hasCustomPrompt="1"/>
          </p:nvPr>
        </p:nvSpPr>
        <p:spPr>
          <a:xfrm>
            <a:off x="432000" y="1008000"/>
            <a:ext cx="11340000" cy="360000"/>
          </a:xfrm>
        </p:spPr>
        <p:txBody>
          <a:bodyPr rtlCol="0"/>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rtl="0"/>
            <a:r>
              <a:rPr lang="ru-RU" noProof="0"/>
              <a:t>Строка текста</a:t>
            </a:r>
          </a:p>
        </p:txBody>
      </p:sp>
      <p:sp>
        <p:nvSpPr>
          <p:cNvPr id="4" name="Объект 3">
            <a:extLst>
              <a:ext uri="{FF2B5EF4-FFF2-40B4-BE49-F238E27FC236}">
                <a16:creationId xmlns:a16="http://schemas.microsoft.com/office/drawing/2014/main" id="{AC4D4C6E-0D63-44CE-B0B4-BAA8F101EAFF}"/>
              </a:ext>
            </a:extLst>
          </p:cNvPr>
          <p:cNvSpPr>
            <a:spLocks noGrp="1"/>
          </p:cNvSpPr>
          <p:nvPr>
            <p:ph sz="half" idx="2" hasCustomPrompt="1"/>
          </p:nvPr>
        </p:nvSpPr>
        <p:spPr>
          <a:xfrm>
            <a:off x="2231749" y="4637931"/>
            <a:ext cx="1980000" cy="720000"/>
          </a:xfrm>
        </p:spPr>
        <p:txBody>
          <a:bodyPr rtlCol="0"/>
          <a:lstStyle>
            <a:lvl1pPr marL="0" indent="0" algn="ctr">
              <a:buFont typeface="Arial" panose="020B0604020202020204" pitchFamily="34" charset="0"/>
              <a:buNone/>
              <a:defRPr sz="1400">
                <a:solidFill>
                  <a:schemeClr val="tx1">
                    <a:lumMod val="75000"/>
                    <a:lumOff val="25000"/>
                  </a:schemeClr>
                </a:solidFill>
              </a:defRPr>
            </a:lvl1pPr>
          </a:lstStyle>
          <a:p>
            <a:pPr lvl="0" rtl="0"/>
            <a:r>
              <a:rPr lang="ru-RU" noProof="0"/>
              <a:t>Описание раздела</a:t>
            </a:r>
          </a:p>
        </p:txBody>
      </p:sp>
      <p:sp>
        <p:nvSpPr>
          <p:cNvPr id="8" name="Нижний колонтитул 7">
            <a:extLst>
              <a:ext uri="{FF2B5EF4-FFF2-40B4-BE49-F238E27FC236}">
                <a16:creationId xmlns:a16="http://schemas.microsoft.com/office/drawing/2014/main" id="{43C0B96F-9D35-4001-9F9C-1A7004D61F3D}"/>
              </a:ext>
            </a:extLst>
          </p:cNvPr>
          <p:cNvSpPr>
            <a:spLocks noGrp="1"/>
          </p:cNvSpPr>
          <p:nvPr>
            <p:ph type="ftr" sz="quarter" idx="10"/>
          </p:nvPr>
        </p:nvSpPr>
        <p:spPr/>
        <p:txBody>
          <a:bodyPr rtlCol="0"/>
          <a:lstStyle/>
          <a:p>
            <a:pPr rtl="0"/>
            <a:r>
              <a:rPr lang="ru-RU" noProof="0"/>
              <a:t>Добавить нижний колонтитул</a:t>
            </a:r>
          </a:p>
        </p:txBody>
      </p:sp>
      <p:sp>
        <p:nvSpPr>
          <p:cNvPr id="9" name="Номер слайда 8">
            <a:extLst>
              <a:ext uri="{FF2B5EF4-FFF2-40B4-BE49-F238E27FC236}">
                <a16:creationId xmlns:a16="http://schemas.microsoft.com/office/drawing/2014/main" id="{A1C915CA-DB91-4B68-8DB8-2745ADA58582}"/>
              </a:ext>
            </a:extLst>
          </p:cNvPr>
          <p:cNvSpPr>
            <a:spLocks noGrp="1"/>
          </p:cNvSpPr>
          <p:nvPr>
            <p:ph type="sldNum" sz="quarter" idx="11"/>
          </p:nvPr>
        </p:nvSpPr>
        <p:spPr/>
        <p:txBody>
          <a:bodyPr rtlCol="0"/>
          <a:lstStyle/>
          <a:p>
            <a:pPr rtl="0"/>
            <a:fld id="{4B73C415-D670-4716-A5EC-CC4D52CA2BAC}" type="slidenum">
              <a:rPr lang="ru-RU" noProof="0" smtClean="0"/>
              <a:pPr/>
              <a:t>‹#›</a:t>
            </a:fld>
            <a:endParaRPr lang="ru-RU" noProof="0"/>
          </a:p>
        </p:txBody>
      </p:sp>
      <p:sp>
        <p:nvSpPr>
          <p:cNvPr id="6" name="Текст 5">
            <a:extLst>
              <a:ext uri="{FF2B5EF4-FFF2-40B4-BE49-F238E27FC236}">
                <a16:creationId xmlns:a16="http://schemas.microsoft.com/office/drawing/2014/main" id="{0BF46361-E4F6-47BA-9660-22CF6C0669CB}"/>
              </a:ext>
            </a:extLst>
          </p:cNvPr>
          <p:cNvSpPr>
            <a:spLocks noGrp="1"/>
          </p:cNvSpPr>
          <p:nvPr>
            <p:ph type="body" sz="quarter" idx="12" hasCustomPrompt="1"/>
          </p:nvPr>
        </p:nvSpPr>
        <p:spPr>
          <a:xfrm>
            <a:off x="5111498" y="4637931"/>
            <a:ext cx="1980000" cy="720000"/>
          </a:xfrm>
        </p:spPr>
        <p:txBody>
          <a:bodyPr rtlCol="0"/>
          <a:lstStyle>
            <a:lvl1pPr marL="0" indent="0" algn="ctr">
              <a:buFont typeface="Arial" panose="020B0604020202020204" pitchFamily="34" charset="0"/>
              <a:buNone/>
              <a:defRPr sz="1400">
                <a:solidFill>
                  <a:schemeClr val="tx1">
                    <a:lumMod val="75000"/>
                    <a:lumOff val="25000"/>
                  </a:schemeClr>
                </a:solidFill>
              </a:defRPr>
            </a:lvl1pPr>
          </a:lstStyle>
          <a:p>
            <a:pPr lvl="0" rtl="0"/>
            <a:r>
              <a:rPr lang="ru-RU" noProof="0"/>
              <a:t>Описание раздела</a:t>
            </a:r>
          </a:p>
        </p:txBody>
      </p:sp>
      <p:sp>
        <p:nvSpPr>
          <p:cNvPr id="10" name="Текст 9">
            <a:extLst>
              <a:ext uri="{FF2B5EF4-FFF2-40B4-BE49-F238E27FC236}">
                <a16:creationId xmlns:a16="http://schemas.microsoft.com/office/drawing/2014/main" id="{2BB15A8A-91AC-4F5D-A727-1D120F5D43D5}"/>
              </a:ext>
            </a:extLst>
          </p:cNvPr>
          <p:cNvSpPr>
            <a:spLocks noGrp="1"/>
          </p:cNvSpPr>
          <p:nvPr>
            <p:ph type="body" sz="quarter" idx="13" hasCustomPrompt="1"/>
          </p:nvPr>
        </p:nvSpPr>
        <p:spPr>
          <a:xfrm>
            <a:off x="7991247" y="4637931"/>
            <a:ext cx="1980000" cy="720000"/>
          </a:xfrm>
        </p:spPr>
        <p:txBody>
          <a:bodyPr rtlCol="0"/>
          <a:lstStyle>
            <a:lvl1pPr marL="0" indent="0" algn="ctr">
              <a:buFont typeface="Arial" panose="020B0604020202020204" pitchFamily="34" charset="0"/>
              <a:buNone/>
              <a:defRPr sz="1400">
                <a:solidFill>
                  <a:schemeClr val="tx1">
                    <a:lumMod val="75000"/>
                    <a:lumOff val="25000"/>
                  </a:schemeClr>
                </a:solidFill>
              </a:defRPr>
            </a:lvl1pPr>
          </a:lstStyle>
          <a:p>
            <a:pPr lvl="0" rtl="0"/>
            <a:r>
              <a:rPr lang="ru-RU" noProof="0"/>
              <a:t>Описание раздела</a:t>
            </a:r>
          </a:p>
        </p:txBody>
      </p:sp>
      <p:sp>
        <p:nvSpPr>
          <p:cNvPr id="12" name="Текст 11">
            <a:extLst>
              <a:ext uri="{FF2B5EF4-FFF2-40B4-BE49-F238E27FC236}">
                <a16:creationId xmlns:a16="http://schemas.microsoft.com/office/drawing/2014/main" id="{1A87D1D6-A833-418D-948C-DDF79372310E}"/>
              </a:ext>
            </a:extLst>
          </p:cNvPr>
          <p:cNvSpPr>
            <a:spLocks noGrp="1"/>
          </p:cNvSpPr>
          <p:nvPr>
            <p:ph type="body" sz="quarter" idx="14" hasCustomPrompt="1"/>
          </p:nvPr>
        </p:nvSpPr>
        <p:spPr>
          <a:xfrm>
            <a:off x="2231749" y="4003531"/>
            <a:ext cx="1980000" cy="360000"/>
          </a:xfrm>
        </p:spPr>
        <p:txBody>
          <a:bodyPr rtlCol="0"/>
          <a:lstStyle>
            <a:lvl1pPr marL="0" indent="0" algn="ctr">
              <a:buFont typeface="Arial" panose="020B0604020202020204" pitchFamily="34" charset="0"/>
              <a:buNone/>
              <a:defRPr>
                <a:solidFill>
                  <a:schemeClr val="tx1">
                    <a:lumMod val="75000"/>
                    <a:lumOff val="25000"/>
                  </a:schemeClr>
                </a:solidFill>
              </a:defRPr>
            </a:lvl1pPr>
          </a:lstStyle>
          <a:p>
            <a:pPr lvl="0" rtl="0"/>
            <a:r>
              <a:rPr lang="ru-RU" noProof="0"/>
              <a:t>Раздел 1</a:t>
            </a:r>
          </a:p>
        </p:txBody>
      </p:sp>
      <p:sp>
        <p:nvSpPr>
          <p:cNvPr id="14" name="Текст 13">
            <a:extLst>
              <a:ext uri="{FF2B5EF4-FFF2-40B4-BE49-F238E27FC236}">
                <a16:creationId xmlns:a16="http://schemas.microsoft.com/office/drawing/2014/main" id="{729FC9F6-9736-4DA2-A807-7430389A47FC}"/>
              </a:ext>
            </a:extLst>
          </p:cNvPr>
          <p:cNvSpPr>
            <a:spLocks noGrp="1"/>
          </p:cNvSpPr>
          <p:nvPr>
            <p:ph type="body" sz="quarter" idx="15" hasCustomPrompt="1"/>
          </p:nvPr>
        </p:nvSpPr>
        <p:spPr>
          <a:xfrm>
            <a:off x="5111498" y="4003531"/>
            <a:ext cx="1980000" cy="360000"/>
          </a:xfrm>
        </p:spPr>
        <p:txBody>
          <a:bodyPr rtlCol="0"/>
          <a:lstStyle>
            <a:lvl1pPr marL="0" indent="0" algn="ctr">
              <a:buFont typeface="Arial" panose="020B0604020202020204" pitchFamily="34" charset="0"/>
              <a:buNone/>
              <a:defRPr>
                <a:solidFill>
                  <a:schemeClr val="tx1">
                    <a:lumMod val="75000"/>
                    <a:lumOff val="25000"/>
                  </a:schemeClr>
                </a:solidFill>
              </a:defRPr>
            </a:lvl1pPr>
          </a:lstStyle>
          <a:p>
            <a:pPr lvl="0" rtl="0"/>
            <a:r>
              <a:rPr lang="ru-RU" noProof="0"/>
              <a:t>Раздел 2</a:t>
            </a:r>
          </a:p>
        </p:txBody>
      </p:sp>
      <p:sp>
        <p:nvSpPr>
          <p:cNvPr id="16" name="Текст 15">
            <a:extLst>
              <a:ext uri="{FF2B5EF4-FFF2-40B4-BE49-F238E27FC236}">
                <a16:creationId xmlns:a16="http://schemas.microsoft.com/office/drawing/2014/main" id="{8FD41719-B17D-4C65-8905-CFB25698E450}"/>
              </a:ext>
            </a:extLst>
          </p:cNvPr>
          <p:cNvSpPr>
            <a:spLocks noGrp="1"/>
          </p:cNvSpPr>
          <p:nvPr>
            <p:ph type="body" sz="quarter" idx="16" hasCustomPrompt="1"/>
          </p:nvPr>
        </p:nvSpPr>
        <p:spPr>
          <a:xfrm>
            <a:off x="7991247" y="4003531"/>
            <a:ext cx="1980000" cy="360000"/>
          </a:xfrm>
        </p:spPr>
        <p:txBody>
          <a:bodyPr rtlCol="0"/>
          <a:lstStyle>
            <a:lvl1pPr marL="0" indent="0" algn="ctr">
              <a:buFont typeface="Arial" panose="020B0604020202020204" pitchFamily="34" charset="0"/>
              <a:buNone/>
              <a:defRPr>
                <a:solidFill>
                  <a:schemeClr val="tx1">
                    <a:lumMod val="75000"/>
                    <a:lumOff val="25000"/>
                  </a:schemeClr>
                </a:solidFill>
              </a:defRPr>
            </a:lvl1pPr>
          </a:lstStyle>
          <a:p>
            <a:pPr lvl="0" rtl="0"/>
            <a:r>
              <a:rPr lang="ru-RU" noProof="0"/>
              <a:t>Раздел 3</a:t>
            </a:r>
          </a:p>
        </p:txBody>
      </p:sp>
    </p:spTree>
    <p:extLst>
      <p:ext uri="{BB962C8B-B14F-4D97-AF65-F5344CB8AC3E}">
        <p14:creationId xmlns:p14="http://schemas.microsoft.com/office/powerpoint/2010/main" val="2306804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Прямоугольник 13">
            <a:extLst>
              <a:ext uri="{FF2B5EF4-FFF2-40B4-BE49-F238E27FC236}">
                <a16:creationId xmlns:a16="http://schemas.microsoft.com/office/drawing/2014/main" id="{06A7F847-7F52-4026-B418-55C25C28C4CB}"/>
              </a:ext>
            </a:extLst>
          </p:cNvPr>
          <p:cNvSpPr/>
          <p:nvPr userDrawn="1"/>
        </p:nvSpPr>
        <p:spPr>
          <a:xfrm>
            <a:off x="0" y="6365364"/>
            <a:ext cx="12192000" cy="421200"/>
          </a:xfrm>
          <a:prstGeom prst="rect">
            <a:avLst/>
          </a:prstGeom>
          <a:gradFill>
            <a:gsLst>
              <a:gs pos="53000">
                <a:schemeClr val="bg1">
                  <a:lumMod val="95000"/>
                </a:schemeClr>
              </a:gs>
              <a:gs pos="100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2" name="Заголовок 1">
            <a:extLst>
              <a:ext uri="{FF2B5EF4-FFF2-40B4-BE49-F238E27FC236}">
                <a16:creationId xmlns:a16="http://schemas.microsoft.com/office/drawing/2014/main" id="{FF47D8FD-2235-485B-95E1-2EBD5AB47AAD}"/>
              </a:ext>
            </a:extLst>
          </p:cNvPr>
          <p:cNvSpPr>
            <a:spLocks noGrp="1"/>
          </p:cNvSpPr>
          <p:nvPr>
            <p:ph type="title"/>
          </p:nvPr>
        </p:nvSpPr>
        <p:spPr>
          <a:xfrm>
            <a:off x="432000" y="432000"/>
            <a:ext cx="11340000" cy="432000"/>
          </a:xfrm>
          <a:prstGeom prst="rect">
            <a:avLst/>
          </a:prstGeom>
        </p:spPr>
        <p:txBody>
          <a:bodyPr vert="horz" lIns="0" tIns="0" rIns="0" bIns="0" rtlCol="0" anchor="t">
            <a:noAutofit/>
          </a:bodyPr>
          <a:lstStyle/>
          <a:p>
            <a:pPr rtl="0"/>
            <a:r>
              <a:rPr lang="ru-RU" noProof="0"/>
              <a:t>Образец заголовка</a:t>
            </a:r>
          </a:p>
        </p:txBody>
      </p:sp>
      <p:sp>
        <p:nvSpPr>
          <p:cNvPr id="3" name="Текст 2">
            <a:extLst>
              <a:ext uri="{FF2B5EF4-FFF2-40B4-BE49-F238E27FC236}">
                <a16:creationId xmlns:a16="http://schemas.microsoft.com/office/drawing/2014/main" id="{99F4A233-446A-4EDA-9622-BBF0631DFEFF}"/>
              </a:ext>
            </a:extLst>
          </p:cNvPr>
          <p:cNvSpPr>
            <a:spLocks noGrp="1"/>
          </p:cNvSpPr>
          <p:nvPr>
            <p:ph type="body" idx="1"/>
          </p:nvPr>
        </p:nvSpPr>
        <p:spPr>
          <a:xfrm>
            <a:off x="432000" y="1728000"/>
            <a:ext cx="11340000" cy="4351338"/>
          </a:xfrm>
          <a:prstGeom prst="rect">
            <a:avLst/>
          </a:prstGeom>
        </p:spPr>
        <p:txBody>
          <a:bodyPr vert="horz" lIns="0" tIns="0" rIns="0" bIns="0" rtlCol="0">
            <a:noAutofit/>
          </a:bodyPr>
          <a:lstStyle/>
          <a:p>
            <a:pPr lvl="0" rtl="0"/>
            <a:r>
              <a:rPr lang="ru-RU" noProof="0"/>
              <a:t>Образец текста</a:t>
            </a:r>
          </a:p>
          <a:p>
            <a:pPr lvl="1" rtl="0"/>
            <a:r>
              <a:rPr lang="ru-RU" noProof="0"/>
              <a:t>Второй уровень</a:t>
            </a:r>
          </a:p>
          <a:p>
            <a:pPr lvl="2" rtl="0"/>
            <a:r>
              <a:rPr lang="ru-RU" noProof="0"/>
              <a:t>Третий уровень</a:t>
            </a:r>
          </a:p>
          <a:p>
            <a:pPr lvl="3" rtl="0"/>
            <a:r>
              <a:rPr lang="ru-RU" noProof="0"/>
              <a:t>Четвертый уровень</a:t>
            </a:r>
          </a:p>
          <a:p>
            <a:pPr lvl="4" rtl="0"/>
            <a:r>
              <a:rPr lang="ru-RU" noProof="0"/>
              <a:t>Пятый уровень</a:t>
            </a:r>
          </a:p>
        </p:txBody>
      </p:sp>
      <p:sp>
        <p:nvSpPr>
          <p:cNvPr id="6" name="Номер слайда 5">
            <a:extLst>
              <a:ext uri="{FF2B5EF4-FFF2-40B4-BE49-F238E27FC236}">
                <a16:creationId xmlns:a16="http://schemas.microsoft.com/office/drawing/2014/main" id="{504A2955-0629-484D-8B16-D4500802A4E6}"/>
              </a:ext>
            </a:extLst>
          </p:cNvPr>
          <p:cNvSpPr>
            <a:spLocks noGrp="1"/>
          </p:cNvSpPr>
          <p:nvPr>
            <p:ph type="sldNum" sz="quarter" idx="4"/>
          </p:nvPr>
        </p:nvSpPr>
        <p:spPr>
          <a:xfrm>
            <a:off x="11772000" y="6365363"/>
            <a:ext cx="420000" cy="421200"/>
          </a:xfrm>
          <a:prstGeom prst="rect">
            <a:avLst/>
          </a:prstGeom>
          <a:solidFill>
            <a:schemeClr val="bg1">
              <a:lumMod val="95000"/>
            </a:schemeClr>
          </a:solidFill>
          <a:ln w="6350">
            <a:noFill/>
          </a:ln>
        </p:spPr>
        <p:txBody>
          <a:bodyPr vert="horz" lIns="0" tIns="0" rIns="0" bIns="0" rtlCol="0" anchor="ctr"/>
          <a:lstStyle>
            <a:lvl1pPr algn="ctr">
              <a:defRPr sz="1200" b="0" i="0">
                <a:solidFill>
                  <a:schemeClr val="tx1">
                    <a:lumMod val="65000"/>
                    <a:lumOff val="35000"/>
                  </a:schemeClr>
                </a:solidFill>
                <a:latin typeface="+mn-lt"/>
              </a:defRPr>
            </a:lvl1pPr>
          </a:lstStyle>
          <a:p>
            <a:pPr rtl="0"/>
            <a:fld id="{4B73C415-D670-4716-A5EC-CC4D52CA2BAC}" type="slidenum">
              <a:rPr lang="ru-RU" noProof="0" smtClean="0"/>
              <a:pPr/>
              <a:t>‹#›</a:t>
            </a:fld>
            <a:endParaRPr lang="ru-RU" noProof="0"/>
          </a:p>
        </p:txBody>
      </p:sp>
      <p:sp>
        <p:nvSpPr>
          <p:cNvPr id="7" name="Нижний колонтитул 6">
            <a:extLst>
              <a:ext uri="{FF2B5EF4-FFF2-40B4-BE49-F238E27FC236}">
                <a16:creationId xmlns:a16="http://schemas.microsoft.com/office/drawing/2014/main" id="{DBD150CE-DC66-461D-A66C-7CF33070436A}"/>
              </a:ext>
            </a:extLst>
          </p:cNvPr>
          <p:cNvSpPr>
            <a:spLocks noGrp="1"/>
          </p:cNvSpPr>
          <p:nvPr>
            <p:ph type="ftr" sz="quarter" idx="3"/>
          </p:nvPr>
        </p:nvSpPr>
        <p:spPr>
          <a:xfrm>
            <a:off x="432000" y="6365363"/>
            <a:ext cx="5472000" cy="412431"/>
          </a:xfrm>
          <a:prstGeom prst="rect">
            <a:avLst/>
          </a:prstGeom>
        </p:spPr>
        <p:txBody>
          <a:bodyPr vert="horz" lIns="0" tIns="0" rIns="0" bIns="0" rtlCol="0" anchor="ctr"/>
          <a:lstStyle>
            <a:lvl1pPr algn="l">
              <a:defRPr sz="1200">
                <a:solidFill>
                  <a:schemeClr val="tx1">
                    <a:lumMod val="75000"/>
                    <a:lumOff val="25000"/>
                  </a:schemeClr>
                </a:solidFill>
              </a:defRPr>
            </a:lvl1pPr>
          </a:lstStyle>
          <a:p>
            <a:pPr rtl="0"/>
            <a:r>
              <a:rPr lang="ru-RU" noProof="0"/>
              <a:t>Добавление нижнего колонтитула</a:t>
            </a:r>
          </a:p>
        </p:txBody>
      </p:sp>
      <p:sp>
        <p:nvSpPr>
          <p:cNvPr id="8" name="Прямоугольник 7">
            <a:extLst>
              <a:ext uri="{FF2B5EF4-FFF2-40B4-BE49-F238E27FC236}">
                <a16:creationId xmlns:a16="http://schemas.microsoft.com/office/drawing/2014/main" id="{00ED0A63-77FF-4992-99DD-A09E96E22ACC}"/>
              </a:ext>
            </a:extLst>
          </p:cNvPr>
          <p:cNvSpPr/>
          <p:nvPr userDrawn="1"/>
        </p:nvSpPr>
        <p:spPr>
          <a:xfrm>
            <a:off x="-1" y="6786563"/>
            <a:ext cx="11771999" cy="71437"/>
          </a:xfrm>
          <a:prstGeom prst="rect">
            <a:avLst/>
          </a:prstGeom>
          <a:gradFill>
            <a:gsLst>
              <a:gs pos="0">
                <a:schemeClr val="accent1"/>
              </a:gs>
              <a:gs pos="100000">
                <a:schemeClr val="accent2"/>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sp>
        <p:nvSpPr>
          <p:cNvPr id="10" name="Прямоугольник 9">
            <a:extLst>
              <a:ext uri="{FF2B5EF4-FFF2-40B4-BE49-F238E27FC236}">
                <a16:creationId xmlns:a16="http://schemas.microsoft.com/office/drawing/2014/main" id="{96335A3F-070E-4B0E-A4FA-9B3279A2897C}"/>
              </a:ext>
            </a:extLst>
          </p:cNvPr>
          <p:cNvSpPr/>
          <p:nvPr userDrawn="1"/>
        </p:nvSpPr>
        <p:spPr>
          <a:xfrm>
            <a:off x="11771999" y="6786563"/>
            <a:ext cx="420000" cy="714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0"/>
          </a:p>
        </p:txBody>
      </p:sp>
      <p:pic>
        <p:nvPicPr>
          <p:cNvPr id="5" name="Рисунок 4">
            <a:extLst>
              <a:ext uri="{FF2B5EF4-FFF2-40B4-BE49-F238E27FC236}">
                <a16:creationId xmlns:a16="http://schemas.microsoft.com/office/drawing/2014/main" id="{E51A4F69-5F9F-45E6-BE08-0DB29FB78E98}"/>
              </a:ext>
            </a:extLst>
          </p:cNvPr>
          <p:cNvPicPr>
            <a:picLocks noChangeAspect="1"/>
          </p:cNvPicPr>
          <p:nvPr userDrawn="1"/>
        </p:nvPicPr>
        <p:blipFill>
          <a:blip r:embed="rId31">
            <a:extLst>
              <a:ext uri="{28A0092B-C50C-407E-A947-70E740481C1C}">
                <a14:useLocalDpi xmlns:a14="http://schemas.microsoft.com/office/drawing/2010/main" val="0"/>
              </a:ext>
            </a:extLst>
          </a:blip>
          <a:stretch>
            <a:fillRect/>
          </a:stretch>
        </p:blipFill>
        <p:spPr>
          <a:xfrm>
            <a:off x="10059600" y="6428336"/>
            <a:ext cx="1520325" cy="275379"/>
          </a:xfrm>
          <a:prstGeom prst="rect">
            <a:avLst/>
          </a:prstGeom>
        </p:spPr>
      </p:pic>
    </p:spTree>
    <p:extLst>
      <p:ext uri="{BB962C8B-B14F-4D97-AF65-F5344CB8AC3E}">
        <p14:creationId xmlns:p14="http://schemas.microsoft.com/office/powerpoint/2010/main" val="224487801"/>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62" r:id="rId3"/>
    <p:sldLayoutId id="2147483657" r:id="rId4"/>
    <p:sldLayoutId id="2147483658" r:id="rId5"/>
    <p:sldLayoutId id="2147483659" r:id="rId6"/>
    <p:sldLayoutId id="2147483660" r:id="rId7"/>
    <p:sldLayoutId id="2147483661" r:id="rId8"/>
    <p:sldLayoutId id="2147483664" r:id="rId9"/>
    <p:sldLayoutId id="2147483665" r:id="rId10"/>
    <p:sldLayoutId id="2147483666" r:id="rId11"/>
    <p:sldLayoutId id="2147483667" r:id="rId12"/>
    <p:sldLayoutId id="2147483650" r:id="rId13"/>
    <p:sldLayoutId id="2147483652" r:id="rId14"/>
    <p:sldLayoutId id="2147483653" r:id="rId15"/>
    <p:sldLayoutId id="2147483668" r:id="rId16"/>
    <p:sldLayoutId id="2147483669" r:id="rId17"/>
    <p:sldLayoutId id="2147483671" r:id="rId18"/>
    <p:sldLayoutId id="2147483672" r:id="rId19"/>
    <p:sldLayoutId id="2147483654" r:id="rId20"/>
    <p:sldLayoutId id="2147483678" r:id="rId21"/>
    <p:sldLayoutId id="2147483655" r:id="rId22"/>
    <p:sldLayoutId id="2147483673" r:id="rId23"/>
    <p:sldLayoutId id="2147483674" r:id="rId24"/>
    <p:sldLayoutId id="2147483675" r:id="rId25"/>
    <p:sldLayoutId id="2147483676" r:id="rId26"/>
    <p:sldLayoutId id="2147483677" r:id="rId27"/>
    <p:sldLayoutId id="2147483679" r:id="rId28"/>
    <p:sldLayoutId id="2147483680" r:id="rId29"/>
  </p:sldLayoutIdLst>
  <p:hf hdr="0" ftr="0" dt="0"/>
  <p:txStyles>
    <p:titleStyle>
      <a:lvl1pPr algn="l" defTabSz="914400" rtl="0" eaLnBrk="1" latinLnBrk="0" hangingPunct="1">
        <a:lnSpc>
          <a:spcPct val="90000"/>
        </a:lnSpc>
        <a:spcBef>
          <a:spcPct val="0"/>
        </a:spcBef>
        <a:buNone/>
        <a:defRPr sz="3200" kern="1200" spc="-150">
          <a:solidFill>
            <a:schemeClr val="tx1">
              <a:lumMod val="75000"/>
              <a:lumOff val="25000"/>
            </a:schemeClr>
          </a:solidFill>
          <a:latin typeface="+mj-lt"/>
          <a:ea typeface="+mj-ea"/>
          <a:cs typeface="+mj-cs"/>
        </a:defRPr>
      </a:lvl1pPr>
    </p:titleStyle>
    <p:bodyStyle>
      <a:lvl1pPr marL="266700" indent="-266700" algn="l" defTabSz="914400" rtl="0" eaLnBrk="1" latinLnBrk="0" hangingPunct="1">
        <a:lnSpc>
          <a:spcPct val="100000"/>
        </a:lnSpc>
        <a:spcBef>
          <a:spcPts val="1000"/>
        </a:spcBef>
        <a:spcAft>
          <a:spcPts val="500"/>
        </a:spcAft>
        <a:buClr>
          <a:schemeClr val="accent1"/>
        </a:buClr>
        <a:buFont typeface="Arial" panose="020B0604020202020204" pitchFamily="34" charset="0"/>
        <a:buChar char="○"/>
        <a:defRPr sz="180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2.jpe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7.png"/><Relationship Id="rId9" Type="http://schemas.openxmlformats.org/officeDocument/2006/relationships/image" Target="../media/image37.png"/><Relationship Id="rId14" Type="http://schemas.openxmlformats.org/officeDocument/2006/relationships/image" Target="../media/image42.png"/></Relationships>
</file>

<file path=ppt/slides/_rels/slide12.xml.rels><?xml version="1.0" encoding="UTF-8" standalone="yes"?>
<Relationships xmlns="http://schemas.openxmlformats.org/package/2006/relationships"><Relationship Id="rId3" Type="http://schemas.openxmlformats.org/officeDocument/2006/relationships/hyperlink" Target="http://www.joomshaper.com/" TargetMode="External"/><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2.png"/><Relationship Id="rId3" Type="http://schemas.openxmlformats.org/officeDocument/2006/relationships/image" Target="../media/image43.jpeg"/><Relationship Id="rId7" Type="http://schemas.openxmlformats.org/officeDocument/2006/relationships/image" Target="../media/image47.svg"/><Relationship Id="rId12" Type="http://schemas.openxmlformats.org/officeDocument/2006/relationships/hyperlink" Target="http://www.center-ecm.com/" TargetMode="External"/><Relationship Id="rId2" Type="http://schemas.openxmlformats.org/officeDocument/2006/relationships/notesSlide" Target="../notesSlides/notesSlide13.xml"/><Relationship Id="rId1" Type="http://schemas.openxmlformats.org/officeDocument/2006/relationships/slideLayout" Target="../slideLayouts/slideLayout23.xml"/><Relationship Id="rId6" Type="http://schemas.openxmlformats.org/officeDocument/2006/relationships/image" Target="../media/image46.png"/><Relationship Id="rId11" Type="http://schemas.openxmlformats.org/officeDocument/2006/relationships/image" Target="../media/image51.svg"/><Relationship Id="rId5" Type="http://schemas.openxmlformats.org/officeDocument/2006/relationships/image" Target="../media/image45.sv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sv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6.jp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F05D089D-7A15-41BC-B971-911CC28C4A8D}"/>
              </a:ext>
            </a:extLst>
          </p:cNvPr>
          <p:cNvPicPr>
            <a:picLocks noGrp="1" noChangeAspect="1"/>
          </p:cNvPicPr>
          <p:nvPr>
            <p:ph type="pic" sz="quarter" idx="10"/>
          </p:nvPr>
        </p:nvPicPr>
        <p:blipFill rotWithShape="1">
          <a:blip r:embed="rId4">
            <a:extLst>
              <a:ext uri="{28A0092B-C50C-407E-A947-70E740481C1C}">
                <a14:useLocalDpi xmlns:a14="http://schemas.microsoft.com/office/drawing/2010/main" val="0"/>
              </a:ext>
            </a:extLst>
          </a:blip>
          <a:srcRect b="15613"/>
          <a:stretch/>
        </p:blipFill>
        <p:spPr>
          <a:xfrm>
            <a:off x="0" y="1"/>
            <a:ext cx="12192000" cy="6858000"/>
          </a:xfrm>
        </p:spPr>
      </p:pic>
      <p:sp>
        <p:nvSpPr>
          <p:cNvPr id="28" name="Прямоугольник 27" title="Темный полупрозрачный фон">
            <a:extLst>
              <a:ext uri="{FF2B5EF4-FFF2-40B4-BE49-F238E27FC236}">
                <a16:creationId xmlns:a16="http://schemas.microsoft.com/office/drawing/2014/main" id="{E93CFE69-79B0-440B-949E-DA17AD834A10}"/>
              </a:ext>
            </a:extLst>
          </p:cNvPr>
          <p:cNvSpPr/>
          <p:nvPr/>
        </p:nvSpPr>
        <p:spPr>
          <a:xfrm>
            <a:off x="6336000" y="0"/>
            <a:ext cx="3979575" cy="6858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dirty="0"/>
          </a:p>
        </p:txBody>
      </p:sp>
      <p:sp>
        <p:nvSpPr>
          <p:cNvPr id="2" name="Заголовок 1">
            <a:extLst>
              <a:ext uri="{FF2B5EF4-FFF2-40B4-BE49-F238E27FC236}">
                <a16:creationId xmlns:a16="http://schemas.microsoft.com/office/drawing/2014/main" id="{8468F2B1-EF8F-4772-ADA1-4195B20EBA74}"/>
              </a:ext>
            </a:extLst>
          </p:cNvPr>
          <p:cNvSpPr>
            <a:spLocks noGrp="1"/>
          </p:cNvSpPr>
          <p:nvPr>
            <p:ph type="ctrTitle"/>
          </p:nvPr>
        </p:nvSpPr>
        <p:spPr bwMode="gray"/>
        <p:txBody>
          <a:bodyPr rtlCol="0"/>
          <a:lstStyle/>
          <a:p>
            <a:r>
              <a:rPr lang="en-US" b="1" dirty="0">
                <a:latin typeface="Arial" panose="020B0604020202020204" pitchFamily="34" charset="0"/>
                <a:cs typeface="Arial" panose="020B0604020202020204" pitchFamily="34" charset="0"/>
              </a:rPr>
              <a:t>BPM Automation. </a:t>
            </a:r>
            <a:br>
              <a:rPr lang="ru-RU" b="1"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Today. </a:t>
            </a:r>
            <a:endParaRPr lang="ru-RU" sz="3200" b="1" dirty="0">
              <a:latin typeface="Arial" panose="020B0604020202020204" pitchFamily="34" charset="0"/>
              <a:cs typeface="Arial" panose="020B0604020202020204" pitchFamily="34" charset="0"/>
            </a:endParaRPr>
          </a:p>
        </p:txBody>
      </p:sp>
      <p:cxnSp>
        <p:nvCxnSpPr>
          <p:cNvPr id="16" name="Прямая соединительная линия 15" title="Разделитель">
            <a:extLst>
              <a:ext uri="{FF2B5EF4-FFF2-40B4-BE49-F238E27FC236}">
                <a16:creationId xmlns:a16="http://schemas.microsoft.com/office/drawing/2014/main" id="{F3753AF9-461F-4049-BB9D-621E76A51470}"/>
              </a:ext>
            </a:extLst>
          </p:cNvPr>
          <p:cNvCxnSpPr>
            <a:cxnSpLocks/>
          </p:cNvCxnSpPr>
          <p:nvPr/>
        </p:nvCxnSpPr>
        <p:spPr>
          <a:xfrm>
            <a:off x="6539896" y="4876800"/>
            <a:ext cx="3571782" cy="0"/>
          </a:xfrm>
          <a:prstGeom prst="line">
            <a:avLst/>
          </a:prstGeom>
          <a:ln>
            <a:gradFill>
              <a:gsLst>
                <a:gs pos="0">
                  <a:schemeClr val="accent1"/>
                </a:gs>
                <a:gs pos="51300">
                  <a:schemeClr val="accent2"/>
                </a:gs>
                <a:gs pos="100000">
                  <a:schemeClr val="accent3"/>
                </a:gs>
              </a:gsLst>
              <a:lin ang="0" scaled="0"/>
            </a:gradFill>
          </a:ln>
        </p:spPr>
        <p:style>
          <a:lnRef idx="1">
            <a:schemeClr val="accent1"/>
          </a:lnRef>
          <a:fillRef idx="0">
            <a:schemeClr val="accent1"/>
          </a:fillRef>
          <a:effectRef idx="0">
            <a:schemeClr val="accent1"/>
          </a:effectRef>
          <a:fontRef idx="minor">
            <a:schemeClr val="tx1"/>
          </a:fontRef>
        </p:style>
      </p:cxnSp>
      <p:sp>
        <p:nvSpPr>
          <p:cNvPr id="3" name="Подзаголовок 2">
            <a:extLst>
              <a:ext uri="{FF2B5EF4-FFF2-40B4-BE49-F238E27FC236}">
                <a16:creationId xmlns:a16="http://schemas.microsoft.com/office/drawing/2014/main" id="{565124A8-7554-4DB8-896F-F9946B9CF1F9}"/>
              </a:ext>
            </a:extLst>
          </p:cNvPr>
          <p:cNvSpPr>
            <a:spLocks noGrp="1"/>
          </p:cNvSpPr>
          <p:nvPr>
            <p:ph type="subTitle" idx="1"/>
          </p:nvPr>
        </p:nvSpPr>
        <p:spPr bwMode="gray">
          <a:xfrm>
            <a:off x="6539896" y="4962524"/>
            <a:ext cx="3571782" cy="1559563"/>
          </a:xfrm>
        </p:spPr>
        <p:txBody>
          <a:bodyPr rtlCol="0"/>
          <a:lstStyle/>
          <a:p>
            <a:r>
              <a:rPr lang="en-US" b="1" dirty="0"/>
              <a:t>Full business process management lifecycle</a:t>
            </a:r>
          </a:p>
        </p:txBody>
      </p:sp>
      <p:pic>
        <p:nvPicPr>
          <p:cNvPr id="5" name="Рисунок 4">
            <a:extLst>
              <a:ext uri="{FF2B5EF4-FFF2-40B4-BE49-F238E27FC236}">
                <a16:creationId xmlns:a16="http://schemas.microsoft.com/office/drawing/2014/main" id="{B5D405EA-54A6-4C82-9168-8D5B5C9478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39896" y="2451869"/>
            <a:ext cx="2099280" cy="405860"/>
          </a:xfrm>
          <a:prstGeom prst="rect">
            <a:avLst/>
          </a:prstGeom>
        </p:spPr>
      </p:pic>
    </p:spTree>
    <p:extLst>
      <p:ext uri="{BB962C8B-B14F-4D97-AF65-F5344CB8AC3E}">
        <p14:creationId xmlns:p14="http://schemas.microsoft.com/office/powerpoint/2010/main" val="29419582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7D1F8E-48FE-488B-A9FF-5984CD8E40B3}"/>
              </a:ext>
            </a:extLst>
          </p:cNvPr>
          <p:cNvSpPr>
            <a:spLocks noGrp="1"/>
          </p:cNvSpPr>
          <p:nvPr>
            <p:ph type="title"/>
          </p:nvPr>
        </p:nvSpPr>
        <p:spPr/>
        <p:txBody>
          <a:bodyPr rtlCol="0"/>
          <a:lstStyle/>
          <a:p>
            <a:pPr rtl="0"/>
            <a:r>
              <a:rPr lang="en-US" dirty="0"/>
              <a:t>Based modules</a:t>
            </a:r>
            <a:endParaRPr lang="ru-RU" dirty="0"/>
          </a:p>
        </p:txBody>
      </p:sp>
      <p:sp>
        <p:nvSpPr>
          <p:cNvPr id="3" name="Объект 2">
            <a:extLst>
              <a:ext uri="{FF2B5EF4-FFF2-40B4-BE49-F238E27FC236}">
                <a16:creationId xmlns:a16="http://schemas.microsoft.com/office/drawing/2014/main" id="{65ADB5E6-B409-4DC6-A6BD-4CDB7349C1DD}"/>
              </a:ext>
            </a:extLst>
          </p:cNvPr>
          <p:cNvSpPr>
            <a:spLocks noGrp="1"/>
          </p:cNvSpPr>
          <p:nvPr>
            <p:ph sz="half" idx="1"/>
          </p:nvPr>
        </p:nvSpPr>
        <p:spPr/>
        <p:txBody>
          <a:bodyPr rtlCol="0"/>
          <a:lstStyle/>
          <a:p>
            <a:r>
              <a:rPr lang="en-US" dirty="0"/>
              <a:t>Simple idea of BPM engine</a:t>
            </a:r>
            <a:endParaRPr lang="ru-RU" dirty="0"/>
          </a:p>
        </p:txBody>
      </p:sp>
      <p:sp>
        <p:nvSpPr>
          <p:cNvPr id="24" name="Прямоугольник 23" title="Фон для значка">
            <a:extLst>
              <a:ext uri="{FF2B5EF4-FFF2-40B4-BE49-F238E27FC236}">
                <a16:creationId xmlns:a16="http://schemas.microsoft.com/office/drawing/2014/main" id="{8C1073E4-F5B8-41C9-BC20-6329036B5025}"/>
              </a:ext>
            </a:extLst>
          </p:cNvPr>
          <p:cNvSpPr/>
          <p:nvPr/>
        </p:nvSpPr>
        <p:spPr>
          <a:xfrm>
            <a:off x="2659040" y="1861805"/>
            <a:ext cx="1114422" cy="111442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a:p>
        </p:txBody>
      </p:sp>
      <p:pic>
        <p:nvPicPr>
          <p:cNvPr id="38" name="Рисунок 37">
            <a:extLst>
              <a:ext uri="{FF2B5EF4-FFF2-40B4-BE49-F238E27FC236}">
                <a16:creationId xmlns:a16="http://schemas.microsoft.com/office/drawing/2014/main" id="{D9AA2FD2-066D-45E0-9569-3280B05C555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955251" y="2158016"/>
            <a:ext cx="522000" cy="522000"/>
          </a:xfrm>
          <a:prstGeom prst="rect">
            <a:avLst/>
          </a:prstGeom>
        </p:spPr>
      </p:pic>
      <p:sp>
        <p:nvSpPr>
          <p:cNvPr id="17" name="Текст 16">
            <a:extLst>
              <a:ext uri="{FF2B5EF4-FFF2-40B4-BE49-F238E27FC236}">
                <a16:creationId xmlns:a16="http://schemas.microsoft.com/office/drawing/2014/main" id="{14084BC5-2173-45D5-9E56-563C563D35B0}"/>
              </a:ext>
            </a:extLst>
          </p:cNvPr>
          <p:cNvSpPr>
            <a:spLocks noGrp="1"/>
          </p:cNvSpPr>
          <p:nvPr>
            <p:ph type="body" sz="quarter" idx="14"/>
          </p:nvPr>
        </p:nvSpPr>
        <p:spPr>
          <a:xfrm>
            <a:off x="2226251" y="3122805"/>
            <a:ext cx="1980000" cy="559135"/>
          </a:xfrm>
        </p:spPr>
        <p:txBody>
          <a:bodyPr rtlCol="0"/>
          <a:lstStyle/>
          <a:p>
            <a:r>
              <a:rPr lang="en-US" dirty="0"/>
              <a:t>Contentum KPI</a:t>
            </a:r>
          </a:p>
        </p:txBody>
      </p:sp>
      <p:cxnSp>
        <p:nvCxnSpPr>
          <p:cNvPr id="20" name="Прямая соединительная линия 19" title="Разделитель">
            <a:extLst>
              <a:ext uri="{FF2B5EF4-FFF2-40B4-BE49-F238E27FC236}">
                <a16:creationId xmlns:a16="http://schemas.microsoft.com/office/drawing/2014/main" id="{3FBD2CC2-A27F-456D-8D6B-3CFE314DBA1A}"/>
              </a:ext>
            </a:extLst>
          </p:cNvPr>
          <p:cNvCxnSpPr>
            <a:cxnSpLocks/>
          </p:cNvCxnSpPr>
          <p:nvPr/>
        </p:nvCxnSpPr>
        <p:spPr>
          <a:xfrm>
            <a:off x="2442251" y="3887067"/>
            <a:ext cx="1548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4" name="Объект 13">
            <a:extLst>
              <a:ext uri="{FF2B5EF4-FFF2-40B4-BE49-F238E27FC236}">
                <a16:creationId xmlns:a16="http://schemas.microsoft.com/office/drawing/2014/main" id="{7E306DD9-7B8A-4C24-A2E4-926B6BF6C2E8}"/>
              </a:ext>
            </a:extLst>
          </p:cNvPr>
          <p:cNvSpPr>
            <a:spLocks noGrp="1"/>
          </p:cNvSpPr>
          <p:nvPr>
            <p:ph sz="half" idx="2"/>
          </p:nvPr>
        </p:nvSpPr>
        <p:spPr>
          <a:xfrm>
            <a:off x="2004278" y="4037134"/>
            <a:ext cx="2600324" cy="2328225"/>
          </a:xfrm>
        </p:spPr>
        <p:txBody>
          <a:bodyPr rtlCol="0"/>
          <a:lstStyle/>
          <a:p>
            <a:pPr marL="171450" indent="-171450" algn="l">
              <a:buFont typeface="Arial" panose="020B0604020202020204" pitchFamily="34" charset="0"/>
              <a:buChar char="•"/>
            </a:pPr>
            <a:r>
              <a:rPr lang="en-US" sz="1200" dirty="0"/>
              <a:t>GOAL MANAGEMENT</a:t>
            </a:r>
          </a:p>
          <a:p>
            <a:pPr marL="171450" indent="-171450" algn="l">
              <a:buFont typeface="Arial" panose="020B0604020202020204" pitchFamily="34" charset="0"/>
              <a:buChar char="•"/>
            </a:pPr>
            <a:r>
              <a:rPr lang="en-US" sz="1200" dirty="0"/>
              <a:t>PERFOMANCE MANAGEMENT</a:t>
            </a:r>
          </a:p>
          <a:p>
            <a:pPr marL="171450" indent="-171450" algn="l">
              <a:buFont typeface="Arial" panose="020B0604020202020204" pitchFamily="34" charset="0"/>
              <a:buChar char="•"/>
            </a:pPr>
            <a:r>
              <a:rPr lang="en-US" sz="1200" dirty="0"/>
              <a:t>KPI MANAGMENT</a:t>
            </a:r>
          </a:p>
          <a:p>
            <a:pPr marL="171450" indent="-171450" algn="l">
              <a:buFont typeface="Arial" panose="020B0604020202020204" pitchFamily="34" charset="0"/>
              <a:buChar char="•"/>
            </a:pPr>
            <a:r>
              <a:rPr lang="en-US" sz="1200" dirty="0"/>
              <a:t>PROCESS KPIS</a:t>
            </a:r>
          </a:p>
          <a:p>
            <a:pPr marL="171450" indent="-171450" algn="l">
              <a:buFont typeface="Arial" panose="020B0604020202020204" pitchFamily="34" charset="0"/>
              <a:buChar char="•"/>
            </a:pPr>
            <a:r>
              <a:rPr lang="en-US" sz="1200" dirty="0"/>
              <a:t>KPI FOR IPAD</a:t>
            </a:r>
          </a:p>
          <a:p>
            <a:pPr algn="l"/>
            <a:r>
              <a:rPr lang="en-US" sz="1200" dirty="0"/>
              <a:t>and more...</a:t>
            </a:r>
            <a:endParaRPr lang="ru-RU" sz="1200" dirty="0"/>
          </a:p>
        </p:txBody>
      </p:sp>
      <p:sp>
        <p:nvSpPr>
          <p:cNvPr id="23" name="Прямоугольник 22" title="Фон для значка">
            <a:extLst>
              <a:ext uri="{FF2B5EF4-FFF2-40B4-BE49-F238E27FC236}">
                <a16:creationId xmlns:a16="http://schemas.microsoft.com/office/drawing/2014/main" id="{338D1D98-5389-456F-97BB-E9A6B2DEE098}"/>
              </a:ext>
            </a:extLst>
          </p:cNvPr>
          <p:cNvSpPr/>
          <p:nvPr/>
        </p:nvSpPr>
        <p:spPr>
          <a:xfrm>
            <a:off x="5538789" y="1861805"/>
            <a:ext cx="1114422" cy="111442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a:p>
        </p:txBody>
      </p:sp>
      <p:pic>
        <p:nvPicPr>
          <p:cNvPr id="36" name="Рисунок 35">
            <a:extLst>
              <a:ext uri="{FF2B5EF4-FFF2-40B4-BE49-F238E27FC236}">
                <a16:creationId xmlns:a16="http://schemas.microsoft.com/office/drawing/2014/main" id="{2B973270-B0C3-44CB-8446-36F8BEB8232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835000" y="2158016"/>
            <a:ext cx="522000" cy="522000"/>
          </a:xfrm>
          <a:prstGeom prst="rect">
            <a:avLst/>
          </a:prstGeom>
        </p:spPr>
      </p:pic>
      <p:sp>
        <p:nvSpPr>
          <p:cNvPr id="18" name="Текст 17">
            <a:extLst>
              <a:ext uri="{FF2B5EF4-FFF2-40B4-BE49-F238E27FC236}">
                <a16:creationId xmlns:a16="http://schemas.microsoft.com/office/drawing/2014/main" id="{5EB121FC-C0E3-46F5-8451-FEBDE3886C91}"/>
              </a:ext>
            </a:extLst>
          </p:cNvPr>
          <p:cNvSpPr>
            <a:spLocks noGrp="1"/>
          </p:cNvSpPr>
          <p:nvPr>
            <p:ph type="body" sz="quarter" idx="15"/>
          </p:nvPr>
        </p:nvSpPr>
        <p:spPr>
          <a:xfrm>
            <a:off x="5007000" y="3122805"/>
            <a:ext cx="2178000" cy="559135"/>
          </a:xfrm>
        </p:spPr>
        <p:txBody>
          <a:bodyPr rtlCol="0"/>
          <a:lstStyle/>
          <a:p>
            <a:r>
              <a:rPr lang="en-US" dirty="0"/>
              <a:t>Contentum CRM</a:t>
            </a:r>
          </a:p>
        </p:txBody>
      </p:sp>
      <p:cxnSp>
        <p:nvCxnSpPr>
          <p:cNvPr id="21" name="Прямая соединительная линия 20" title="Разделитель">
            <a:extLst>
              <a:ext uri="{FF2B5EF4-FFF2-40B4-BE49-F238E27FC236}">
                <a16:creationId xmlns:a16="http://schemas.microsoft.com/office/drawing/2014/main" id="{91E2A3AC-B89F-458B-A103-9681AD901A0B}"/>
              </a:ext>
            </a:extLst>
          </p:cNvPr>
          <p:cNvCxnSpPr>
            <a:cxnSpLocks/>
          </p:cNvCxnSpPr>
          <p:nvPr/>
        </p:nvCxnSpPr>
        <p:spPr>
          <a:xfrm>
            <a:off x="5322000" y="3887067"/>
            <a:ext cx="1548000"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Текст 14">
            <a:extLst>
              <a:ext uri="{FF2B5EF4-FFF2-40B4-BE49-F238E27FC236}">
                <a16:creationId xmlns:a16="http://schemas.microsoft.com/office/drawing/2014/main" id="{F8D751D2-CF20-41EC-9EC0-FE072FB9707B}"/>
              </a:ext>
            </a:extLst>
          </p:cNvPr>
          <p:cNvSpPr>
            <a:spLocks noGrp="1"/>
          </p:cNvSpPr>
          <p:nvPr>
            <p:ph type="body" sz="quarter" idx="12"/>
          </p:nvPr>
        </p:nvSpPr>
        <p:spPr>
          <a:xfrm>
            <a:off x="4908000" y="4037134"/>
            <a:ext cx="2178000" cy="2328209"/>
          </a:xfrm>
        </p:spPr>
        <p:txBody>
          <a:bodyPr vert="horz" lIns="0" tIns="0" rIns="0" bIns="0" rtlCol="0">
            <a:noAutofit/>
          </a:bodyPr>
          <a:lstStyle/>
          <a:p>
            <a:pPr marL="171450" indent="-171450" algn="l">
              <a:buChar char="•"/>
            </a:pPr>
            <a:r>
              <a:rPr lang="en-US" sz="1200" dirty="0"/>
              <a:t>SALES MANAGEMENT</a:t>
            </a:r>
          </a:p>
          <a:p>
            <a:pPr marL="171450" indent="-171450" algn="l">
              <a:buChar char="•"/>
            </a:pPr>
            <a:r>
              <a:rPr lang="en-US" sz="1200" dirty="0"/>
              <a:t>QUICK SALES</a:t>
            </a:r>
          </a:p>
          <a:p>
            <a:pPr marL="171450" indent="-171450" algn="l">
              <a:buChar char="•"/>
            </a:pPr>
            <a:r>
              <a:rPr lang="en-US" sz="1200" dirty="0"/>
              <a:t>CROSS SALES</a:t>
            </a:r>
          </a:p>
          <a:p>
            <a:pPr marL="171450" indent="-171450" algn="l">
              <a:buChar char="•"/>
            </a:pPr>
            <a:r>
              <a:rPr lang="en-US" sz="1200" dirty="0"/>
              <a:t>BUSINESS PROCESESS</a:t>
            </a:r>
          </a:p>
          <a:p>
            <a:pPr marL="171450" indent="-171450" algn="l">
              <a:buChar char="•"/>
            </a:pPr>
            <a:r>
              <a:rPr lang="en-US" sz="1200" dirty="0"/>
              <a:t>IP-TELEPHONY</a:t>
            </a:r>
          </a:p>
          <a:p>
            <a:pPr algn="l"/>
            <a:r>
              <a:rPr lang="en-US" sz="1200" dirty="0"/>
              <a:t>and more...</a:t>
            </a:r>
            <a:endParaRPr lang="ru-RU" sz="1200" dirty="0"/>
          </a:p>
        </p:txBody>
      </p:sp>
      <p:sp>
        <p:nvSpPr>
          <p:cNvPr id="25" name="Прямоугольник 24" title="Фон для значка">
            <a:extLst>
              <a:ext uri="{FF2B5EF4-FFF2-40B4-BE49-F238E27FC236}">
                <a16:creationId xmlns:a16="http://schemas.microsoft.com/office/drawing/2014/main" id="{68564942-0718-48BF-9A1F-9EC35051A510}"/>
              </a:ext>
            </a:extLst>
          </p:cNvPr>
          <p:cNvSpPr/>
          <p:nvPr/>
        </p:nvSpPr>
        <p:spPr>
          <a:xfrm>
            <a:off x="8414602" y="1861805"/>
            <a:ext cx="1114422" cy="111442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a:p>
        </p:txBody>
      </p:sp>
      <p:pic>
        <p:nvPicPr>
          <p:cNvPr id="40" name="Рисунок 39">
            <a:extLst>
              <a:ext uri="{FF2B5EF4-FFF2-40B4-BE49-F238E27FC236}">
                <a16:creationId xmlns:a16="http://schemas.microsoft.com/office/drawing/2014/main" id="{1CFBED44-D32C-4E5C-A5EC-2E34E1BF2F5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710813" y="2158016"/>
            <a:ext cx="522000" cy="522000"/>
          </a:xfrm>
          <a:prstGeom prst="rect">
            <a:avLst/>
          </a:prstGeom>
        </p:spPr>
      </p:pic>
      <p:sp>
        <p:nvSpPr>
          <p:cNvPr id="19" name="Текст 18">
            <a:extLst>
              <a:ext uri="{FF2B5EF4-FFF2-40B4-BE49-F238E27FC236}">
                <a16:creationId xmlns:a16="http://schemas.microsoft.com/office/drawing/2014/main" id="{04988242-F2AD-4512-B0A1-DB6CCA2AC2F0}"/>
              </a:ext>
            </a:extLst>
          </p:cNvPr>
          <p:cNvSpPr>
            <a:spLocks noGrp="1"/>
          </p:cNvSpPr>
          <p:nvPr>
            <p:ph type="body" sz="quarter" idx="16"/>
          </p:nvPr>
        </p:nvSpPr>
        <p:spPr>
          <a:xfrm>
            <a:off x="7985749" y="3122806"/>
            <a:ext cx="1980000" cy="360000"/>
          </a:xfrm>
        </p:spPr>
        <p:txBody>
          <a:bodyPr rtlCol="0"/>
          <a:lstStyle/>
          <a:p>
            <a:r>
              <a:rPr lang="en-US" dirty="0"/>
              <a:t>Contentum Projects</a:t>
            </a:r>
          </a:p>
        </p:txBody>
      </p:sp>
      <p:cxnSp>
        <p:nvCxnSpPr>
          <p:cNvPr id="22" name="Прямая соединительная линия 21" title="Разделитель">
            <a:extLst>
              <a:ext uri="{FF2B5EF4-FFF2-40B4-BE49-F238E27FC236}">
                <a16:creationId xmlns:a16="http://schemas.microsoft.com/office/drawing/2014/main" id="{F494E1CA-0600-4970-93CD-9FB5EC22F9D8}"/>
              </a:ext>
            </a:extLst>
          </p:cNvPr>
          <p:cNvCxnSpPr>
            <a:cxnSpLocks/>
          </p:cNvCxnSpPr>
          <p:nvPr/>
        </p:nvCxnSpPr>
        <p:spPr>
          <a:xfrm>
            <a:off x="8201749" y="3887067"/>
            <a:ext cx="1548000"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6" name="Текст 15">
            <a:extLst>
              <a:ext uri="{FF2B5EF4-FFF2-40B4-BE49-F238E27FC236}">
                <a16:creationId xmlns:a16="http://schemas.microsoft.com/office/drawing/2014/main" id="{D854B138-BB2C-4433-AB1E-94E987A3E662}"/>
              </a:ext>
            </a:extLst>
          </p:cNvPr>
          <p:cNvSpPr>
            <a:spLocks noGrp="1"/>
          </p:cNvSpPr>
          <p:nvPr>
            <p:ph type="body" sz="quarter" idx="13"/>
          </p:nvPr>
        </p:nvSpPr>
        <p:spPr>
          <a:xfrm>
            <a:off x="7658100" y="4037134"/>
            <a:ext cx="2790825" cy="2328195"/>
          </a:xfrm>
        </p:spPr>
        <p:txBody>
          <a:bodyPr vert="horz" lIns="0" tIns="0" rIns="0" bIns="0" rtlCol="0">
            <a:noAutofit/>
          </a:bodyPr>
          <a:lstStyle/>
          <a:p>
            <a:pPr marL="171450" indent="-171450" algn="l">
              <a:buChar char="•"/>
            </a:pPr>
            <a:r>
              <a:rPr lang="en-US" sz="1200" dirty="0"/>
              <a:t>PROJECT SCHEDULE</a:t>
            </a:r>
          </a:p>
          <a:p>
            <a:pPr marL="171450" indent="-171450" algn="l">
              <a:buChar char="•"/>
            </a:pPr>
            <a:r>
              <a:rPr lang="en-US" sz="1200" dirty="0"/>
              <a:t>INTEGRATION WITH MS PROJECT</a:t>
            </a:r>
          </a:p>
          <a:p>
            <a:pPr marL="171450" indent="-171450" algn="l">
              <a:buChar char="•"/>
            </a:pPr>
            <a:r>
              <a:rPr lang="en-US" sz="1200" dirty="0"/>
              <a:t>COMMUNICATIONS PROJECT</a:t>
            </a:r>
          </a:p>
          <a:p>
            <a:pPr marL="171450" indent="-171450" algn="l">
              <a:buChar char="•"/>
            </a:pPr>
            <a:r>
              <a:rPr lang="en-US" sz="1200" dirty="0"/>
              <a:t>BUDGET CONTROL</a:t>
            </a:r>
          </a:p>
          <a:p>
            <a:pPr marL="171450" indent="-171450" algn="l">
              <a:buChar char="•"/>
            </a:pPr>
            <a:r>
              <a:rPr lang="en-US" sz="1200" dirty="0"/>
              <a:t>MANAGE RISKS</a:t>
            </a:r>
          </a:p>
          <a:p>
            <a:pPr algn="l"/>
            <a:r>
              <a:rPr lang="en-US" sz="1200" dirty="0"/>
              <a:t>and more...</a:t>
            </a:r>
            <a:endParaRPr lang="ru-RU" sz="1200" dirty="0"/>
          </a:p>
        </p:txBody>
      </p:sp>
      <p:sp>
        <p:nvSpPr>
          <p:cNvPr id="5" name="Номер слайда 4">
            <a:extLst>
              <a:ext uri="{FF2B5EF4-FFF2-40B4-BE49-F238E27FC236}">
                <a16:creationId xmlns:a16="http://schemas.microsoft.com/office/drawing/2014/main" id="{22C498C9-E1DA-42F3-BFAC-49037F6A5EF8}"/>
              </a:ext>
            </a:extLst>
          </p:cNvPr>
          <p:cNvSpPr>
            <a:spLocks noGrp="1"/>
          </p:cNvSpPr>
          <p:nvPr>
            <p:ph type="sldNum" sz="quarter" idx="11"/>
          </p:nvPr>
        </p:nvSpPr>
        <p:spPr/>
        <p:txBody>
          <a:bodyPr rtlCol="0"/>
          <a:lstStyle/>
          <a:p>
            <a:pPr rtl="0"/>
            <a:fld id="{4B73C415-D670-4716-A5EC-CC4D52CA2BAC}" type="slidenum">
              <a:rPr lang="ru-RU" smtClean="0"/>
              <a:pPr rtl="0"/>
              <a:t>10</a:t>
            </a:fld>
            <a:endParaRPr lang="ru-RU"/>
          </a:p>
        </p:txBody>
      </p:sp>
    </p:spTree>
    <p:extLst>
      <p:ext uri="{BB962C8B-B14F-4D97-AF65-F5344CB8AC3E}">
        <p14:creationId xmlns:p14="http://schemas.microsoft.com/office/powerpoint/2010/main" val="4158451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Рисунок 12">
            <a:extLst>
              <a:ext uri="{FF2B5EF4-FFF2-40B4-BE49-F238E27FC236}">
                <a16:creationId xmlns:a16="http://schemas.microsoft.com/office/drawing/2014/main" id="{183BC1DD-FC8F-4036-B43A-743B2FF4F027}"/>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b="21686"/>
          <a:stretch/>
        </p:blipFill>
        <p:spPr>
          <a:xfrm>
            <a:off x="0" y="0"/>
            <a:ext cx="12191999" cy="6365362"/>
          </a:xfrm>
        </p:spPr>
      </p:pic>
      <p:sp>
        <p:nvSpPr>
          <p:cNvPr id="31" name="Прямоугольник 30" title="Темный полупрозрачный фон">
            <a:extLst>
              <a:ext uri="{FF2B5EF4-FFF2-40B4-BE49-F238E27FC236}">
                <a16:creationId xmlns:a16="http://schemas.microsoft.com/office/drawing/2014/main" id="{F6A60A77-3CD9-2340-9CBF-AB127828C253}"/>
              </a:ext>
            </a:extLst>
          </p:cNvPr>
          <p:cNvSpPr/>
          <p:nvPr/>
        </p:nvSpPr>
        <p:spPr>
          <a:xfrm>
            <a:off x="432000" y="0"/>
            <a:ext cx="11760000" cy="6365363"/>
          </a:xfrm>
          <a:prstGeom prst="rect">
            <a:avLst/>
          </a:prstGeom>
          <a:gradFill>
            <a:gsLst>
              <a:gs pos="36000">
                <a:schemeClr val="tx1">
                  <a:alpha val="40000"/>
                </a:schemeClr>
              </a:gs>
              <a:gs pos="100000">
                <a:schemeClr val="tx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noProof="1"/>
          </a:p>
        </p:txBody>
      </p:sp>
      <p:sp>
        <p:nvSpPr>
          <p:cNvPr id="30" name="Прямоугольник 29" title="Светлый полупрозрачный фон">
            <a:extLst>
              <a:ext uri="{FF2B5EF4-FFF2-40B4-BE49-F238E27FC236}">
                <a16:creationId xmlns:a16="http://schemas.microsoft.com/office/drawing/2014/main" id="{2AFED906-603E-4575-A8EB-18849F6201A6}"/>
              </a:ext>
            </a:extLst>
          </p:cNvPr>
          <p:cNvSpPr/>
          <p:nvPr/>
        </p:nvSpPr>
        <p:spPr>
          <a:xfrm>
            <a:off x="0" y="0"/>
            <a:ext cx="432001" cy="6365362"/>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1"/>
          </a:p>
        </p:txBody>
      </p:sp>
      <p:sp>
        <p:nvSpPr>
          <p:cNvPr id="2" name="Заголовок 1">
            <a:extLst>
              <a:ext uri="{FF2B5EF4-FFF2-40B4-BE49-F238E27FC236}">
                <a16:creationId xmlns:a16="http://schemas.microsoft.com/office/drawing/2014/main" id="{8468F2B1-EF8F-4772-ADA1-4195B20EBA74}"/>
              </a:ext>
            </a:extLst>
          </p:cNvPr>
          <p:cNvSpPr>
            <a:spLocks noGrp="1"/>
          </p:cNvSpPr>
          <p:nvPr>
            <p:ph type="ctrTitle"/>
          </p:nvPr>
        </p:nvSpPr>
        <p:spPr bwMode="gray">
          <a:xfrm>
            <a:off x="680728" y="3963310"/>
            <a:ext cx="7278284" cy="801289"/>
          </a:xfrm>
        </p:spPr>
        <p:txBody>
          <a:bodyPr rtlCol="0"/>
          <a:lstStyle/>
          <a:p>
            <a:r>
              <a:rPr lang="en-US" noProof="1"/>
              <a:t>Our Clients</a:t>
            </a:r>
            <a:endParaRPr lang="ru-RU" noProof="1"/>
          </a:p>
        </p:txBody>
      </p:sp>
      <p:cxnSp>
        <p:nvCxnSpPr>
          <p:cNvPr id="15" name="Прямая соединительная линия 14" title="Разделитель">
            <a:extLst>
              <a:ext uri="{FF2B5EF4-FFF2-40B4-BE49-F238E27FC236}">
                <a16:creationId xmlns:a16="http://schemas.microsoft.com/office/drawing/2014/main" id="{642D433C-2521-498F-AEB8-751A77CDE32F}"/>
              </a:ext>
            </a:extLst>
          </p:cNvPr>
          <p:cNvCxnSpPr>
            <a:cxnSpLocks/>
          </p:cNvCxnSpPr>
          <p:nvPr/>
        </p:nvCxnSpPr>
        <p:spPr bwMode="gray">
          <a:xfrm>
            <a:off x="680728" y="4876800"/>
            <a:ext cx="6671794" cy="0"/>
          </a:xfrm>
          <a:prstGeom prst="line">
            <a:avLst/>
          </a:prstGeom>
          <a:ln>
            <a:gradFill>
              <a:gsLst>
                <a:gs pos="0">
                  <a:schemeClr val="accent1"/>
                </a:gs>
                <a:gs pos="51300">
                  <a:schemeClr val="accent2"/>
                </a:gs>
                <a:gs pos="100000">
                  <a:schemeClr val="accent3"/>
                </a:gs>
              </a:gsLst>
              <a:lin ang="0" scaled="0"/>
            </a:gradFill>
          </a:ln>
        </p:spPr>
        <p:style>
          <a:lnRef idx="1">
            <a:schemeClr val="accent1"/>
          </a:lnRef>
          <a:fillRef idx="0">
            <a:schemeClr val="accent1"/>
          </a:fillRef>
          <a:effectRef idx="0">
            <a:schemeClr val="accent1"/>
          </a:effectRef>
          <a:fontRef idx="minor">
            <a:schemeClr val="tx1"/>
          </a:fontRef>
        </p:style>
      </p:cxnSp>
      <p:grpSp>
        <p:nvGrpSpPr>
          <p:cNvPr id="21" name="Группа 20" hidden="1" title="Логотип">
            <a:extLst>
              <a:ext uri="{FF2B5EF4-FFF2-40B4-BE49-F238E27FC236}">
                <a16:creationId xmlns:a16="http://schemas.microsoft.com/office/drawing/2014/main" id="{B6C6CF9E-253E-4427-A32A-5C2467E9C3E7}"/>
              </a:ext>
            </a:extLst>
          </p:cNvPr>
          <p:cNvGrpSpPr/>
          <p:nvPr/>
        </p:nvGrpSpPr>
        <p:grpSpPr>
          <a:xfrm>
            <a:off x="10474628" y="262234"/>
            <a:ext cx="1404722" cy="299741"/>
            <a:chOff x="6510608" y="1858229"/>
            <a:chExt cx="2159571" cy="460812"/>
          </a:xfrm>
          <a:gradFill>
            <a:gsLst>
              <a:gs pos="0">
                <a:schemeClr val="accent1"/>
              </a:gs>
              <a:gs pos="51300">
                <a:schemeClr val="accent2"/>
              </a:gs>
              <a:gs pos="100000">
                <a:schemeClr val="accent3"/>
              </a:gs>
            </a:gsLst>
            <a:lin ang="0" scaled="0"/>
          </a:gradFill>
        </p:grpSpPr>
        <p:sp>
          <p:nvSpPr>
            <p:cNvPr id="22" name="Полилиния: Фигура 21">
              <a:extLst>
                <a:ext uri="{FF2B5EF4-FFF2-40B4-BE49-F238E27FC236}">
                  <a16:creationId xmlns:a16="http://schemas.microsoft.com/office/drawing/2014/main" id="{56EFE9CD-48EA-4600-88AA-120E29187B70}"/>
                </a:ext>
              </a:extLst>
            </p:cNvPr>
            <p:cNvSpPr/>
            <p:nvPr/>
          </p:nvSpPr>
          <p:spPr>
            <a:xfrm>
              <a:off x="6510608" y="1858229"/>
              <a:ext cx="351467" cy="351467"/>
            </a:xfrm>
            <a:custGeom>
              <a:avLst/>
              <a:gdLst>
                <a:gd name="connsiteX0" fmla="*/ 154255 w 351467"/>
                <a:gd name="connsiteY0" fmla="*/ 228454 h 351467"/>
                <a:gd name="connsiteX1" fmla="*/ 29289 w 351467"/>
                <a:gd name="connsiteY1" fmla="*/ 29289 h 351467"/>
                <a:gd name="connsiteX2" fmla="*/ 115203 w 351467"/>
                <a:gd name="connsiteY2" fmla="*/ 29289 h 351467"/>
                <a:gd name="connsiteX3" fmla="*/ 193307 w 351467"/>
                <a:gd name="connsiteY3" fmla="*/ 162065 h 351467"/>
                <a:gd name="connsiteX4" fmla="*/ 271411 w 351467"/>
                <a:gd name="connsiteY4" fmla="*/ 29289 h 351467"/>
                <a:gd name="connsiteX5" fmla="*/ 353420 w 351467"/>
                <a:gd name="connsiteY5" fmla="*/ 29289 h 351467"/>
                <a:gd name="connsiteX6" fmla="*/ 228454 w 351467"/>
                <a:gd name="connsiteY6" fmla="*/ 224548 h 351467"/>
                <a:gd name="connsiteX7" fmla="*/ 228454 w 351467"/>
                <a:gd name="connsiteY7" fmla="*/ 353420 h 351467"/>
                <a:gd name="connsiteX8" fmla="*/ 154255 w 351467"/>
                <a:gd name="connsiteY8" fmla="*/ 353420 h 351467"/>
                <a:gd name="connsiteX9" fmla="*/ 154255 w 351467"/>
                <a:gd name="connsiteY9" fmla="*/ 228454 h 3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467" h="351467">
                  <a:moveTo>
                    <a:pt x="154255" y="228454"/>
                  </a:moveTo>
                  <a:lnTo>
                    <a:pt x="29289" y="29289"/>
                  </a:lnTo>
                  <a:lnTo>
                    <a:pt x="115203" y="29289"/>
                  </a:lnTo>
                  <a:lnTo>
                    <a:pt x="193307" y="162065"/>
                  </a:lnTo>
                  <a:lnTo>
                    <a:pt x="271411" y="29289"/>
                  </a:lnTo>
                  <a:lnTo>
                    <a:pt x="353420" y="29289"/>
                  </a:lnTo>
                  <a:lnTo>
                    <a:pt x="228454" y="224548"/>
                  </a:lnTo>
                  <a:lnTo>
                    <a:pt x="228454" y="353420"/>
                  </a:lnTo>
                  <a:lnTo>
                    <a:pt x="154255" y="353420"/>
                  </a:lnTo>
                  <a:lnTo>
                    <a:pt x="154255" y="228454"/>
                  </a:lnTo>
                  <a:close/>
                </a:path>
              </a:pathLst>
            </a:custGeom>
            <a:grpFill/>
            <a:ln w="9525" cap="flat">
              <a:noFill/>
              <a:prstDash val="solid"/>
              <a:miter/>
            </a:ln>
          </p:spPr>
          <p:txBody>
            <a:bodyPr rtlCol="0" anchor="ctr"/>
            <a:lstStyle/>
            <a:p>
              <a:pPr rtl="0"/>
              <a:endParaRPr lang="ru-RU" noProof="1"/>
            </a:p>
          </p:txBody>
        </p:sp>
        <p:sp>
          <p:nvSpPr>
            <p:cNvPr id="23" name="Полилиния: Фигура 22">
              <a:extLst>
                <a:ext uri="{FF2B5EF4-FFF2-40B4-BE49-F238E27FC236}">
                  <a16:creationId xmlns:a16="http://schemas.microsoft.com/office/drawing/2014/main" id="{F519FE9E-CD3D-4D03-9E47-BC22664E57E7}"/>
                </a:ext>
              </a:extLst>
            </p:cNvPr>
            <p:cNvSpPr/>
            <p:nvPr/>
          </p:nvSpPr>
          <p:spPr>
            <a:xfrm>
              <a:off x="6783972" y="1928522"/>
              <a:ext cx="312415" cy="312415"/>
            </a:xfrm>
            <a:custGeom>
              <a:avLst/>
              <a:gdLst>
                <a:gd name="connsiteX0" fmla="*/ 29289 w 312415"/>
                <a:gd name="connsiteY0" fmla="*/ 162065 h 312415"/>
                <a:gd name="connsiteX1" fmla="*/ 29289 w 312415"/>
                <a:gd name="connsiteY1" fmla="*/ 162065 h 312415"/>
                <a:gd name="connsiteX2" fmla="*/ 165971 w 312415"/>
                <a:gd name="connsiteY2" fmla="*/ 29289 h 312415"/>
                <a:gd name="connsiteX3" fmla="*/ 302652 w 312415"/>
                <a:gd name="connsiteY3" fmla="*/ 158160 h 312415"/>
                <a:gd name="connsiteX4" fmla="*/ 302652 w 312415"/>
                <a:gd name="connsiteY4" fmla="*/ 158160 h 312415"/>
                <a:gd name="connsiteX5" fmla="*/ 165971 w 312415"/>
                <a:gd name="connsiteY5" fmla="*/ 287031 h 312415"/>
                <a:gd name="connsiteX6" fmla="*/ 29289 w 312415"/>
                <a:gd name="connsiteY6" fmla="*/ 162065 h 312415"/>
                <a:gd name="connsiteX7" fmla="*/ 232359 w 312415"/>
                <a:gd name="connsiteY7" fmla="*/ 162065 h 312415"/>
                <a:gd name="connsiteX8" fmla="*/ 232359 w 312415"/>
                <a:gd name="connsiteY8" fmla="*/ 162065 h 312415"/>
                <a:gd name="connsiteX9" fmla="*/ 165971 w 312415"/>
                <a:gd name="connsiteY9" fmla="*/ 91772 h 312415"/>
                <a:gd name="connsiteX10" fmla="*/ 99582 w 312415"/>
                <a:gd name="connsiteY10" fmla="*/ 162065 h 312415"/>
                <a:gd name="connsiteX11" fmla="*/ 99582 w 312415"/>
                <a:gd name="connsiteY11" fmla="*/ 162065 h 312415"/>
                <a:gd name="connsiteX12" fmla="*/ 165971 w 312415"/>
                <a:gd name="connsiteY12" fmla="*/ 232359 h 312415"/>
                <a:gd name="connsiteX13" fmla="*/ 232359 w 312415"/>
                <a:gd name="connsiteY13" fmla="*/ 16206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2415" h="312415">
                  <a:moveTo>
                    <a:pt x="29289" y="162065"/>
                  </a:moveTo>
                  <a:lnTo>
                    <a:pt x="29289" y="162065"/>
                  </a:lnTo>
                  <a:cubicBezTo>
                    <a:pt x="29289" y="87867"/>
                    <a:pt x="87867" y="29289"/>
                    <a:pt x="165971" y="29289"/>
                  </a:cubicBezTo>
                  <a:cubicBezTo>
                    <a:pt x="244075" y="29289"/>
                    <a:pt x="302652" y="87867"/>
                    <a:pt x="302652" y="158160"/>
                  </a:cubicBezTo>
                  <a:lnTo>
                    <a:pt x="302652" y="158160"/>
                  </a:lnTo>
                  <a:cubicBezTo>
                    <a:pt x="302652" y="228454"/>
                    <a:pt x="244075" y="287031"/>
                    <a:pt x="165971" y="287031"/>
                  </a:cubicBezTo>
                  <a:cubicBezTo>
                    <a:pt x="87867" y="290937"/>
                    <a:pt x="29289" y="236264"/>
                    <a:pt x="29289" y="162065"/>
                  </a:cubicBezTo>
                  <a:close/>
                  <a:moveTo>
                    <a:pt x="232359" y="162065"/>
                  </a:moveTo>
                  <a:lnTo>
                    <a:pt x="232359" y="162065"/>
                  </a:lnTo>
                  <a:cubicBezTo>
                    <a:pt x="232359" y="123013"/>
                    <a:pt x="205023" y="91772"/>
                    <a:pt x="165971" y="91772"/>
                  </a:cubicBezTo>
                  <a:cubicBezTo>
                    <a:pt x="126919" y="91772"/>
                    <a:pt x="99582" y="123013"/>
                    <a:pt x="99582" y="162065"/>
                  </a:cubicBezTo>
                  <a:lnTo>
                    <a:pt x="99582" y="162065"/>
                  </a:lnTo>
                  <a:cubicBezTo>
                    <a:pt x="99582" y="197212"/>
                    <a:pt x="126919" y="232359"/>
                    <a:pt x="165971" y="232359"/>
                  </a:cubicBezTo>
                  <a:cubicBezTo>
                    <a:pt x="208928" y="232359"/>
                    <a:pt x="232359" y="201117"/>
                    <a:pt x="232359" y="162065"/>
                  </a:cubicBezTo>
                  <a:close/>
                </a:path>
              </a:pathLst>
            </a:custGeom>
            <a:grpFill/>
            <a:ln w="9525" cap="flat">
              <a:noFill/>
              <a:prstDash val="solid"/>
              <a:miter/>
            </a:ln>
          </p:spPr>
          <p:txBody>
            <a:bodyPr rtlCol="0" anchor="ctr"/>
            <a:lstStyle/>
            <a:p>
              <a:pPr rtl="0"/>
              <a:endParaRPr lang="ru-RU" noProof="1"/>
            </a:p>
          </p:txBody>
        </p:sp>
        <p:sp>
          <p:nvSpPr>
            <p:cNvPr id="24" name="Полилиния: Фигура 23">
              <a:extLst>
                <a:ext uri="{FF2B5EF4-FFF2-40B4-BE49-F238E27FC236}">
                  <a16:creationId xmlns:a16="http://schemas.microsoft.com/office/drawing/2014/main" id="{E0F44737-B820-487B-8BCF-50DFB953CCB1}"/>
                </a:ext>
              </a:extLst>
            </p:cNvPr>
            <p:cNvSpPr/>
            <p:nvPr/>
          </p:nvSpPr>
          <p:spPr>
            <a:xfrm>
              <a:off x="7084671" y="1936333"/>
              <a:ext cx="273363" cy="312415"/>
            </a:xfrm>
            <a:custGeom>
              <a:avLst/>
              <a:gdLst>
                <a:gd name="connsiteX0" fmla="*/ 29289 w 273363"/>
                <a:gd name="connsiteY0" fmla="*/ 189402 h 312415"/>
                <a:gd name="connsiteX1" fmla="*/ 29289 w 273363"/>
                <a:gd name="connsiteY1" fmla="*/ 29289 h 312415"/>
                <a:gd name="connsiteX2" fmla="*/ 99582 w 273363"/>
                <a:gd name="connsiteY2" fmla="*/ 29289 h 312415"/>
                <a:gd name="connsiteX3" fmla="*/ 99582 w 273363"/>
                <a:gd name="connsiteY3" fmla="*/ 169876 h 312415"/>
                <a:gd name="connsiteX4" fmla="*/ 142540 w 273363"/>
                <a:gd name="connsiteY4" fmla="*/ 220643 h 312415"/>
                <a:gd name="connsiteX5" fmla="*/ 185497 w 273363"/>
                <a:gd name="connsiteY5" fmla="*/ 169876 h 312415"/>
                <a:gd name="connsiteX6" fmla="*/ 185497 w 273363"/>
                <a:gd name="connsiteY6" fmla="*/ 29289 h 312415"/>
                <a:gd name="connsiteX7" fmla="*/ 255790 w 273363"/>
                <a:gd name="connsiteY7" fmla="*/ 29289 h 312415"/>
                <a:gd name="connsiteX8" fmla="*/ 255790 w 273363"/>
                <a:gd name="connsiteY8" fmla="*/ 279221 h 312415"/>
                <a:gd name="connsiteX9" fmla="*/ 185497 w 273363"/>
                <a:gd name="connsiteY9" fmla="*/ 279221 h 312415"/>
                <a:gd name="connsiteX10" fmla="*/ 185497 w 273363"/>
                <a:gd name="connsiteY10" fmla="*/ 244074 h 312415"/>
                <a:gd name="connsiteX11" fmla="*/ 111298 w 273363"/>
                <a:gd name="connsiteY11" fmla="*/ 283126 h 312415"/>
                <a:gd name="connsiteX12" fmla="*/ 29289 w 273363"/>
                <a:gd name="connsiteY12" fmla="*/ 189402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363" h="312415">
                  <a:moveTo>
                    <a:pt x="29289" y="189402"/>
                  </a:moveTo>
                  <a:lnTo>
                    <a:pt x="29289" y="29289"/>
                  </a:lnTo>
                  <a:lnTo>
                    <a:pt x="99582" y="29289"/>
                  </a:lnTo>
                  <a:lnTo>
                    <a:pt x="99582" y="169876"/>
                  </a:lnTo>
                  <a:cubicBezTo>
                    <a:pt x="99582" y="205022"/>
                    <a:pt x="115203" y="220643"/>
                    <a:pt x="142540" y="220643"/>
                  </a:cubicBezTo>
                  <a:cubicBezTo>
                    <a:pt x="169876" y="220643"/>
                    <a:pt x="185497" y="205022"/>
                    <a:pt x="185497" y="169876"/>
                  </a:cubicBezTo>
                  <a:lnTo>
                    <a:pt x="185497" y="29289"/>
                  </a:lnTo>
                  <a:lnTo>
                    <a:pt x="255790" y="29289"/>
                  </a:lnTo>
                  <a:lnTo>
                    <a:pt x="255790" y="279221"/>
                  </a:lnTo>
                  <a:lnTo>
                    <a:pt x="185497" y="279221"/>
                  </a:lnTo>
                  <a:lnTo>
                    <a:pt x="185497" y="244074"/>
                  </a:lnTo>
                  <a:cubicBezTo>
                    <a:pt x="169876" y="263600"/>
                    <a:pt x="146445" y="283126"/>
                    <a:pt x="111298" y="283126"/>
                  </a:cubicBezTo>
                  <a:cubicBezTo>
                    <a:pt x="60530" y="283126"/>
                    <a:pt x="29289" y="247980"/>
                    <a:pt x="29289" y="189402"/>
                  </a:cubicBezTo>
                  <a:close/>
                </a:path>
              </a:pathLst>
            </a:custGeom>
            <a:grpFill/>
            <a:ln w="9525" cap="flat">
              <a:noFill/>
              <a:prstDash val="solid"/>
              <a:miter/>
            </a:ln>
          </p:spPr>
          <p:txBody>
            <a:bodyPr rtlCol="0" anchor="ctr"/>
            <a:lstStyle/>
            <a:p>
              <a:pPr rtl="0"/>
              <a:endParaRPr lang="ru-RU" noProof="1"/>
            </a:p>
          </p:txBody>
        </p:sp>
        <p:sp>
          <p:nvSpPr>
            <p:cNvPr id="25" name="Полилиния: Фигура 24">
              <a:extLst>
                <a:ext uri="{FF2B5EF4-FFF2-40B4-BE49-F238E27FC236}">
                  <a16:creationId xmlns:a16="http://schemas.microsoft.com/office/drawing/2014/main" id="{9F8906E3-194C-4A7B-9B6F-BF9D3EFF28A9}"/>
                </a:ext>
              </a:extLst>
            </p:cNvPr>
            <p:cNvSpPr/>
            <p:nvPr/>
          </p:nvSpPr>
          <p:spPr>
            <a:xfrm>
              <a:off x="7354130" y="1932003"/>
              <a:ext cx="195260" cy="312415"/>
            </a:xfrm>
            <a:custGeom>
              <a:avLst/>
              <a:gdLst>
                <a:gd name="connsiteX0" fmla="*/ 29289 w 195259"/>
                <a:gd name="connsiteY0" fmla="*/ 33618 h 312415"/>
                <a:gd name="connsiteX1" fmla="*/ 99582 w 195259"/>
                <a:gd name="connsiteY1" fmla="*/ 33618 h 312415"/>
                <a:gd name="connsiteX2" fmla="*/ 99582 w 195259"/>
                <a:gd name="connsiteY2" fmla="*/ 84386 h 312415"/>
                <a:gd name="connsiteX3" fmla="*/ 181591 w 195259"/>
                <a:gd name="connsiteY3" fmla="*/ 29713 h 312415"/>
                <a:gd name="connsiteX4" fmla="*/ 181591 w 195259"/>
                <a:gd name="connsiteY4" fmla="*/ 103912 h 312415"/>
                <a:gd name="connsiteX5" fmla="*/ 177686 w 195259"/>
                <a:gd name="connsiteY5" fmla="*/ 103912 h 312415"/>
                <a:gd name="connsiteX6" fmla="*/ 99582 w 195259"/>
                <a:gd name="connsiteY6" fmla="*/ 193731 h 312415"/>
                <a:gd name="connsiteX7" fmla="*/ 99582 w 195259"/>
                <a:gd name="connsiteY7" fmla="*/ 287456 h 312415"/>
                <a:gd name="connsiteX8" fmla="*/ 29289 w 195259"/>
                <a:gd name="connsiteY8" fmla="*/ 287456 h 312415"/>
                <a:gd name="connsiteX9" fmla="*/ 29289 w 195259"/>
                <a:gd name="connsiteY9" fmla="*/ 33618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9" h="312415">
                  <a:moveTo>
                    <a:pt x="29289" y="33618"/>
                  </a:moveTo>
                  <a:lnTo>
                    <a:pt x="99582" y="33618"/>
                  </a:lnTo>
                  <a:lnTo>
                    <a:pt x="99582" y="84386"/>
                  </a:lnTo>
                  <a:cubicBezTo>
                    <a:pt x="115203" y="49239"/>
                    <a:pt x="138634" y="25808"/>
                    <a:pt x="181591" y="29713"/>
                  </a:cubicBezTo>
                  <a:lnTo>
                    <a:pt x="181591" y="103912"/>
                  </a:lnTo>
                  <a:lnTo>
                    <a:pt x="177686" y="103912"/>
                  </a:lnTo>
                  <a:cubicBezTo>
                    <a:pt x="130824" y="103912"/>
                    <a:pt x="99582" y="131248"/>
                    <a:pt x="99582" y="193731"/>
                  </a:cubicBezTo>
                  <a:lnTo>
                    <a:pt x="99582" y="287456"/>
                  </a:lnTo>
                  <a:lnTo>
                    <a:pt x="29289" y="287456"/>
                  </a:lnTo>
                  <a:lnTo>
                    <a:pt x="29289" y="33618"/>
                  </a:lnTo>
                  <a:close/>
                </a:path>
              </a:pathLst>
            </a:custGeom>
            <a:grpFill/>
            <a:ln w="9525" cap="flat">
              <a:noFill/>
              <a:prstDash val="solid"/>
              <a:miter/>
            </a:ln>
          </p:spPr>
          <p:txBody>
            <a:bodyPr rtlCol="0" anchor="ctr"/>
            <a:lstStyle/>
            <a:p>
              <a:pPr rtl="0"/>
              <a:endParaRPr lang="ru-RU" noProof="1"/>
            </a:p>
          </p:txBody>
        </p:sp>
        <p:sp>
          <p:nvSpPr>
            <p:cNvPr id="26" name="Полилиния: Фигура 25">
              <a:extLst>
                <a:ext uri="{FF2B5EF4-FFF2-40B4-BE49-F238E27FC236}">
                  <a16:creationId xmlns:a16="http://schemas.microsoft.com/office/drawing/2014/main" id="{DBD481A7-D8E6-4EC8-95C1-2C7D2A8766B0}"/>
                </a:ext>
              </a:extLst>
            </p:cNvPr>
            <p:cNvSpPr/>
            <p:nvPr/>
          </p:nvSpPr>
          <p:spPr>
            <a:xfrm>
              <a:off x="7533769" y="1858229"/>
              <a:ext cx="273363" cy="351467"/>
            </a:xfrm>
            <a:custGeom>
              <a:avLst/>
              <a:gdLst>
                <a:gd name="connsiteX0" fmla="*/ 29289 w 273363"/>
                <a:gd name="connsiteY0" fmla="*/ 29289 h 351467"/>
                <a:gd name="connsiteX1" fmla="*/ 99582 w 273363"/>
                <a:gd name="connsiteY1" fmla="*/ 29289 h 351467"/>
                <a:gd name="connsiteX2" fmla="*/ 99582 w 273363"/>
                <a:gd name="connsiteY2" fmla="*/ 290937 h 351467"/>
                <a:gd name="connsiteX3" fmla="*/ 263601 w 273363"/>
                <a:gd name="connsiteY3" fmla="*/ 290937 h 351467"/>
                <a:gd name="connsiteX4" fmla="*/ 263601 w 273363"/>
                <a:gd name="connsiteY4" fmla="*/ 357325 h 351467"/>
                <a:gd name="connsiteX5" fmla="*/ 29289 w 273363"/>
                <a:gd name="connsiteY5" fmla="*/ 357325 h 351467"/>
                <a:gd name="connsiteX6" fmla="*/ 29289 w 273363"/>
                <a:gd name="connsiteY6" fmla="*/ 29289 h 3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363" h="351467">
                  <a:moveTo>
                    <a:pt x="29289" y="29289"/>
                  </a:moveTo>
                  <a:lnTo>
                    <a:pt x="99582" y="29289"/>
                  </a:lnTo>
                  <a:lnTo>
                    <a:pt x="99582" y="290937"/>
                  </a:lnTo>
                  <a:lnTo>
                    <a:pt x="263601" y="290937"/>
                  </a:lnTo>
                  <a:lnTo>
                    <a:pt x="263601" y="357325"/>
                  </a:lnTo>
                  <a:lnTo>
                    <a:pt x="29289" y="357325"/>
                  </a:lnTo>
                  <a:lnTo>
                    <a:pt x="29289" y="29289"/>
                  </a:lnTo>
                  <a:close/>
                </a:path>
              </a:pathLst>
            </a:custGeom>
            <a:grpFill/>
            <a:ln w="9525" cap="flat">
              <a:noFill/>
              <a:prstDash val="solid"/>
              <a:miter/>
            </a:ln>
          </p:spPr>
          <p:txBody>
            <a:bodyPr rtlCol="0" anchor="ctr"/>
            <a:lstStyle/>
            <a:p>
              <a:pPr rtl="0"/>
              <a:endParaRPr lang="ru-RU" noProof="1"/>
            </a:p>
          </p:txBody>
        </p:sp>
        <p:sp>
          <p:nvSpPr>
            <p:cNvPr id="27" name="Полилиния: Фигура 26">
              <a:extLst>
                <a:ext uri="{FF2B5EF4-FFF2-40B4-BE49-F238E27FC236}">
                  <a16:creationId xmlns:a16="http://schemas.microsoft.com/office/drawing/2014/main" id="{36C26FE9-675A-4EF7-8373-CD61A41E74BE}"/>
                </a:ext>
              </a:extLst>
            </p:cNvPr>
            <p:cNvSpPr/>
            <p:nvPr/>
          </p:nvSpPr>
          <p:spPr>
            <a:xfrm>
              <a:off x="7775891" y="1928522"/>
              <a:ext cx="312415" cy="312415"/>
            </a:xfrm>
            <a:custGeom>
              <a:avLst/>
              <a:gdLst>
                <a:gd name="connsiteX0" fmla="*/ 29289 w 312415"/>
                <a:gd name="connsiteY0" fmla="*/ 162065 h 312415"/>
                <a:gd name="connsiteX1" fmla="*/ 29289 w 312415"/>
                <a:gd name="connsiteY1" fmla="*/ 162065 h 312415"/>
                <a:gd name="connsiteX2" fmla="*/ 165971 w 312415"/>
                <a:gd name="connsiteY2" fmla="*/ 29289 h 312415"/>
                <a:gd name="connsiteX3" fmla="*/ 302652 w 312415"/>
                <a:gd name="connsiteY3" fmla="*/ 158160 h 312415"/>
                <a:gd name="connsiteX4" fmla="*/ 302652 w 312415"/>
                <a:gd name="connsiteY4" fmla="*/ 158160 h 312415"/>
                <a:gd name="connsiteX5" fmla="*/ 165971 w 312415"/>
                <a:gd name="connsiteY5" fmla="*/ 287031 h 312415"/>
                <a:gd name="connsiteX6" fmla="*/ 29289 w 312415"/>
                <a:gd name="connsiteY6" fmla="*/ 162065 h 312415"/>
                <a:gd name="connsiteX7" fmla="*/ 232359 w 312415"/>
                <a:gd name="connsiteY7" fmla="*/ 162065 h 312415"/>
                <a:gd name="connsiteX8" fmla="*/ 232359 w 312415"/>
                <a:gd name="connsiteY8" fmla="*/ 162065 h 312415"/>
                <a:gd name="connsiteX9" fmla="*/ 165971 w 312415"/>
                <a:gd name="connsiteY9" fmla="*/ 91772 h 312415"/>
                <a:gd name="connsiteX10" fmla="*/ 99582 w 312415"/>
                <a:gd name="connsiteY10" fmla="*/ 162065 h 312415"/>
                <a:gd name="connsiteX11" fmla="*/ 99582 w 312415"/>
                <a:gd name="connsiteY11" fmla="*/ 162065 h 312415"/>
                <a:gd name="connsiteX12" fmla="*/ 165971 w 312415"/>
                <a:gd name="connsiteY12" fmla="*/ 232359 h 312415"/>
                <a:gd name="connsiteX13" fmla="*/ 232359 w 312415"/>
                <a:gd name="connsiteY13" fmla="*/ 16206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2415" h="312415">
                  <a:moveTo>
                    <a:pt x="29289" y="162065"/>
                  </a:moveTo>
                  <a:lnTo>
                    <a:pt x="29289" y="162065"/>
                  </a:lnTo>
                  <a:cubicBezTo>
                    <a:pt x="29289" y="87867"/>
                    <a:pt x="87867" y="29289"/>
                    <a:pt x="165971" y="29289"/>
                  </a:cubicBezTo>
                  <a:cubicBezTo>
                    <a:pt x="244075" y="29289"/>
                    <a:pt x="302652" y="87867"/>
                    <a:pt x="302652" y="158160"/>
                  </a:cubicBezTo>
                  <a:lnTo>
                    <a:pt x="302652" y="158160"/>
                  </a:lnTo>
                  <a:cubicBezTo>
                    <a:pt x="302652" y="228454"/>
                    <a:pt x="244075" y="287031"/>
                    <a:pt x="165971" y="287031"/>
                  </a:cubicBezTo>
                  <a:cubicBezTo>
                    <a:pt x="87867" y="290937"/>
                    <a:pt x="29289" y="236264"/>
                    <a:pt x="29289" y="162065"/>
                  </a:cubicBezTo>
                  <a:close/>
                  <a:moveTo>
                    <a:pt x="232359" y="162065"/>
                  </a:moveTo>
                  <a:lnTo>
                    <a:pt x="232359" y="162065"/>
                  </a:lnTo>
                  <a:cubicBezTo>
                    <a:pt x="232359" y="123013"/>
                    <a:pt x="205023" y="91772"/>
                    <a:pt x="165971" y="91772"/>
                  </a:cubicBezTo>
                  <a:cubicBezTo>
                    <a:pt x="126919" y="91772"/>
                    <a:pt x="99582" y="123013"/>
                    <a:pt x="99582" y="162065"/>
                  </a:cubicBezTo>
                  <a:lnTo>
                    <a:pt x="99582" y="162065"/>
                  </a:lnTo>
                  <a:cubicBezTo>
                    <a:pt x="99582" y="197212"/>
                    <a:pt x="126919" y="232359"/>
                    <a:pt x="165971" y="232359"/>
                  </a:cubicBezTo>
                  <a:cubicBezTo>
                    <a:pt x="205023" y="232359"/>
                    <a:pt x="232359" y="201117"/>
                    <a:pt x="232359" y="162065"/>
                  </a:cubicBezTo>
                  <a:close/>
                </a:path>
              </a:pathLst>
            </a:custGeom>
            <a:grpFill/>
            <a:ln w="9525" cap="flat">
              <a:noFill/>
              <a:prstDash val="solid"/>
              <a:miter/>
            </a:ln>
          </p:spPr>
          <p:txBody>
            <a:bodyPr rtlCol="0" anchor="ctr"/>
            <a:lstStyle/>
            <a:p>
              <a:pPr rtl="0"/>
              <a:endParaRPr lang="ru-RU" noProof="1"/>
            </a:p>
          </p:txBody>
        </p:sp>
        <p:sp>
          <p:nvSpPr>
            <p:cNvPr id="28" name="Полилиния: Фигура 27">
              <a:extLst>
                <a:ext uri="{FF2B5EF4-FFF2-40B4-BE49-F238E27FC236}">
                  <a16:creationId xmlns:a16="http://schemas.microsoft.com/office/drawing/2014/main" id="{24588720-CF68-4E8C-9DBF-31165C84CBD4}"/>
                </a:ext>
              </a:extLst>
            </p:cNvPr>
            <p:cNvSpPr/>
            <p:nvPr/>
          </p:nvSpPr>
          <p:spPr>
            <a:xfrm>
              <a:off x="8060970" y="1928522"/>
              <a:ext cx="312415" cy="390519"/>
            </a:xfrm>
            <a:custGeom>
              <a:avLst/>
              <a:gdLst>
                <a:gd name="connsiteX0" fmla="*/ 44910 w 312415"/>
                <a:gd name="connsiteY0" fmla="*/ 337799 h 390519"/>
                <a:gd name="connsiteX1" fmla="*/ 68341 w 312415"/>
                <a:gd name="connsiteY1" fmla="*/ 283126 h 390519"/>
                <a:gd name="connsiteX2" fmla="*/ 154255 w 312415"/>
                <a:gd name="connsiteY2" fmla="*/ 306557 h 390519"/>
                <a:gd name="connsiteX3" fmla="*/ 224549 w 312415"/>
                <a:gd name="connsiteY3" fmla="*/ 236264 h 390519"/>
                <a:gd name="connsiteX4" fmla="*/ 224549 w 312415"/>
                <a:gd name="connsiteY4" fmla="*/ 224548 h 390519"/>
                <a:gd name="connsiteX5" fmla="*/ 142539 w 312415"/>
                <a:gd name="connsiteY5" fmla="*/ 263600 h 390519"/>
                <a:gd name="connsiteX6" fmla="*/ 29289 w 312415"/>
                <a:gd name="connsiteY6" fmla="*/ 146445 h 390519"/>
                <a:gd name="connsiteX7" fmla="*/ 29289 w 312415"/>
                <a:gd name="connsiteY7" fmla="*/ 146445 h 390519"/>
                <a:gd name="connsiteX8" fmla="*/ 142539 w 312415"/>
                <a:gd name="connsiteY8" fmla="*/ 29289 h 390519"/>
                <a:gd name="connsiteX9" fmla="*/ 224549 w 312415"/>
                <a:gd name="connsiteY9" fmla="*/ 68341 h 390519"/>
                <a:gd name="connsiteX10" fmla="*/ 224549 w 312415"/>
                <a:gd name="connsiteY10" fmla="*/ 37099 h 390519"/>
                <a:gd name="connsiteX11" fmla="*/ 294842 w 312415"/>
                <a:gd name="connsiteY11" fmla="*/ 37099 h 390519"/>
                <a:gd name="connsiteX12" fmla="*/ 294842 w 312415"/>
                <a:gd name="connsiteY12" fmla="*/ 232359 h 390519"/>
                <a:gd name="connsiteX13" fmla="*/ 263601 w 312415"/>
                <a:gd name="connsiteY13" fmla="*/ 329989 h 390519"/>
                <a:gd name="connsiteX14" fmla="*/ 154255 w 312415"/>
                <a:gd name="connsiteY14" fmla="*/ 365135 h 390519"/>
                <a:gd name="connsiteX15" fmla="*/ 44910 w 312415"/>
                <a:gd name="connsiteY15" fmla="*/ 337799 h 390519"/>
                <a:gd name="connsiteX16" fmla="*/ 224549 w 312415"/>
                <a:gd name="connsiteY16" fmla="*/ 150350 h 390519"/>
                <a:gd name="connsiteX17" fmla="*/ 224549 w 312415"/>
                <a:gd name="connsiteY17" fmla="*/ 150350 h 390519"/>
                <a:gd name="connsiteX18" fmla="*/ 162065 w 312415"/>
                <a:gd name="connsiteY18" fmla="*/ 91772 h 390519"/>
                <a:gd name="connsiteX19" fmla="*/ 99582 w 312415"/>
                <a:gd name="connsiteY19" fmla="*/ 150350 h 390519"/>
                <a:gd name="connsiteX20" fmla="*/ 99582 w 312415"/>
                <a:gd name="connsiteY20" fmla="*/ 150350 h 390519"/>
                <a:gd name="connsiteX21" fmla="*/ 162065 w 312415"/>
                <a:gd name="connsiteY21" fmla="*/ 208928 h 390519"/>
                <a:gd name="connsiteX22" fmla="*/ 224549 w 312415"/>
                <a:gd name="connsiteY22" fmla="*/ 150350 h 390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2415" h="390519">
                  <a:moveTo>
                    <a:pt x="44910" y="337799"/>
                  </a:moveTo>
                  <a:lnTo>
                    <a:pt x="68341" y="283126"/>
                  </a:lnTo>
                  <a:cubicBezTo>
                    <a:pt x="95677" y="298747"/>
                    <a:pt x="119108" y="306557"/>
                    <a:pt x="154255" y="306557"/>
                  </a:cubicBezTo>
                  <a:cubicBezTo>
                    <a:pt x="201117" y="306557"/>
                    <a:pt x="224549" y="283126"/>
                    <a:pt x="224549" y="236264"/>
                  </a:cubicBezTo>
                  <a:lnTo>
                    <a:pt x="224549" y="224548"/>
                  </a:lnTo>
                  <a:cubicBezTo>
                    <a:pt x="205023" y="247980"/>
                    <a:pt x="181591" y="263600"/>
                    <a:pt x="142539" y="263600"/>
                  </a:cubicBezTo>
                  <a:cubicBezTo>
                    <a:pt x="83962" y="263600"/>
                    <a:pt x="29289" y="220643"/>
                    <a:pt x="29289" y="146445"/>
                  </a:cubicBezTo>
                  <a:lnTo>
                    <a:pt x="29289" y="146445"/>
                  </a:lnTo>
                  <a:cubicBezTo>
                    <a:pt x="29289" y="72246"/>
                    <a:pt x="83962" y="29289"/>
                    <a:pt x="142539" y="29289"/>
                  </a:cubicBezTo>
                  <a:cubicBezTo>
                    <a:pt x="181591" y="29289"/>
                    <a:pt x="205023" y="44910"/>
                    <a:pt x="224549" y="68341"/>
                  </a:cubicBezTo>
                  <a:lnTo>
                    <a:pt x="224549" y="37099"/>
                  </a:lnTo>
                  <a:lnTo>
                    <a:pt x="294842" y="37099"/>
                  </a:lnTo>
                  <a:lnTo>
                    <a:pt x="294842" y="232359"/>
                  </a:lnTo>
                  <a:cubicBezTo>
                    <a:pt x="294842" y="279221"/>
                    <a:pt x="283126" y="310463"/>
                    <a:pt x="263601" y="329989"/>
                  </a:cubicBezTo>
                  <a:cubicBezTo>
                    <a:pt x="240169" y="353420"/>
                    <a:pt x="205023" y="365135"/>
                    <a:pt x="154255" y="365135"/>
                  </a:cubicBezTo>
                  <a:cubicBezTo>
                    <a:pt x="115203" y="361230"/>
                    <a:pt x="76151" y="353420"/>
                    <a:pt x="44910" y="337799"/>
                  </a:cubicBezTo>
                  <a:close/>
                  <a:moveTo>
                    <a:pt x="224549" y="150350"/>
                  </a:moveTo>
                  <a:lnTo>
                    <a:pt x="224549" y="150350"/>
                  </a:lnTo>
                  <a:cubicBezTo>
                    <a:pt x="224549" y="115203"/>
                    <a:pt x="197212" y="91772"/>
                    <a:pt x="162065" y="91772"/>
                  </a:cubicBezTo>
                  <a:cubicBezTo>
                    <a:pt x="126919" y="91772"/>
                    <a:pt x="99582" y="115203"/>
                    <a:pt x="99582" y="150350"/>
                  </a:cubicBezTo>
                  <a:lnTo>
                    <a:pt x="99582" y="150350"/>
                  </a:lnTo>
                  <a:cubicBezTo>
                    <a:pt x="99582" y="185497"/>
                    <a:pt x="126919" y="208928"/>
                    <a:pt x="162065" y="208928"/>
                  </a:cubicBezTo>
                  <a:cubicBezTo>
                    <a:pt x="201117" y="208928"/>
                    <a:pt x="224549" y="181591"/>
                    <a:pt x="224549" y="150350"/>
                  </a:cubicBezTo>
                  <a:close/>
                </a:path>
              </a:pathLst>
            </a:custGeom>
            <a:grpFill/>
            <a:ln w="9525" cap="flat">
              <a:noFill/>
              <a:prstDash val="solid"/>
              <a:miter/>
            </a:ln>
          </p:spPr>
          <p:txBody>
            <a:bodyPr rtlCol="0" anchor="ctr"/>
            <a:lstStyle/>
            <a:p>
              <a:pPr rtl="0"/>
              <a:endParaRPr lang="ru-RU" noProof="1"/>
            </a:p>
          </p:txBody>
        </p:sp>
        <p:sp>
          <p:nvSpPr>
            <p:cNvPr id="29" name="Полилиния: Фигура 28">
              <a:extLst>
                <a:ext uri="{FF2B5EF4-FFF2-40B4-BE49-F238E27FC236}">
                  <a16:creationId xmlns:a16="http://schemas.microsoft.com/office/drawing/2014/main" id="{9699B46C-8436-4DB4-8FF1-254BCD5399CB}"/>
                </a:ext>
              </a:extLst>
            </p:cNvPr>
            <p:cNvSpPr/>
            <p:nvPr/>
          </p:nvSpPr>
          <p:spPr>
            <a:xfrm>
              <a:off x="8357764" y="1928522"/>
              <a:ext cx="312415" cy="312415"/>
            </a:xfrm>
            <a:custGeom>
              <a:avLst/>
              <a:gdLst>
                <a:gd name="connsiteX0" fmla="*/ 29289 w 312415"/>
                <a:gd name="connsiteY0" fmla="*/ 162065 h 312415"/>
                <a:gd name="connsiteX1" fmla="*/ 29289 w 312415"/>
                <a:gd name="connsiteY1" fmla="*/ 162065 h 312415"/>
                <a:gd name="connsiteX2" fmla="*/ 165971 w 312415"/>
                <a:gd name="connsiteY2" fmla="*/ 29289 h 312415"/>
                <a:gd name="connsiteX3" fmla="*/ 302652 w 312415"/>
                <a:gd name="connsiteY3" fmla="*/ 158160 h 312415"/>
                <a:gd name="connsiteX4" fmla="*/ 302652 w 312415"/>
                <a:gd name="connsiteY4" fmla="*/ 158160 h 312415"/>
                <a:gd name="connsiteX5" fmla="*/ 165971 w 312415"/>
                <a:gd name="connsiteY5" fmla="*/ 287031 h 312415"/>
                <a:gd name="connsiteX6" fmla="*/ 29289 w 312415"/>
                <a:gd name="connsiteY6" fmla="*/ 162065 h 312415"/>
                <a:gd name="connsiteX7" fmla="*/ 228454 w 312415"/>
                <a:gd name="connsiteY7" fmla="*/ 162065 h 312415"/>
                <a:gd name="connsiteX8" fmla="*/ 228454 w 312415"/>
                <a:gd name="connsiteY8" fmla="*/ 162065 h 312415"/>
                <a:gd name="connsiteX9" fmla="*/ 162066 w 312415"/>
                <a:gd name="connsiteY9" fmla="*/ 91772 h 312415"/>
                <a:gd name="connsiteX10" fmla="*/ 95677 w 312415"/>
                <a:gd name="connsiteY10" fmla="*/ 162065 h 312415"/>
                <a:gd name="connsiteX11" fmla="*/ 95677 w 312415"/>
                <a:gd name="connsiteY11" fmla="*/ 162065 h 312415"/>
                <a:gd name="connsiteX12" fmla="*/ 162066 w 312415"/>
                <a:gd name="connsiteY12" fmla="*/ 232359 h 312415"/>
                <a:gd name="connsiteX13" fmla="*/ 228454 w 312415"/>
                <a:gd name="connsiteY13" fmla="*/ 16206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2415" h="312415">
                  <a:moveTo>
                    <a:pt x="29289" y="162065"/>
                  </a:moveTo>
                  <a:lnTo>
                    <a:pt x="29289" y="162065"/>
                  </a:lnTo>
                  <a:cubicBezTo>
                    <a:pt x="29289" y="87867"/>
                    <a:pt x="87867" y="29289"/>
                    <a:pt x="165971" y="29289"/>
                  </a:cubicBezTo>
                  <a:cubicBezTo>
                    <a:pt x="244075" y="29289"/>
                    <a:pt x="302652" y="87867"/>
                    <a:pt x="302652" y="158160"/>
                  </a:cubicBezTo>
                  <a:lnTo>
                    <a:pt x="302652" y="158160"/>
                  </a:lnTo>
                  <a:cubicBezTo>
                    <a:pt x="302652" y="228454"/>
                    <a:pt x="244075" y="287031"/>
                    <a:pt x="165971" y="287031"/>
                  </a:cubicBezTo>
                  <a:cubicBezTo>
                    <a:pt x="83962" y="290937"/>
                    <a:pt x="29289" y="236264"/>
                    <a:pt x="29289" y="162065"/>
                  </a:cubicBezTo>
                  <a:close/>
                  <a:moveTo>
                    <a:pt x="228454" y="162065"/>
                  </a:moveTo>
                  <a:lnTo>
                    <a:pt x="228454" y="162065"/>
                  </a:lnTo>
                  <a:cubicBezTo>
                    <a:pt x="228454" y="123013"/>
                    <a:pt x="201117" y="91772"/>
                    <a:pt x="162066" y="91772"/>
                  </a:cubicBezTo>
                  <a:cubicBezTo>
                    <a:pt x="123014" y="91772"/>
                    <a:pt x="95677" y="123013"/>
                    <a:pt x="95677" y="162065"/>
                  </a:cubicBezTo>
                  <a:lnTo>
                    <a:pt x="95677" y="162065"/>
                  </a:lnTo>
                  <a:cubicBezTo>
                    <a:pt x="95677" y="197212"/>
                    <a:pt x="123014" y="232359"/>
                    <a:pt x="162066" y="232359"/>
                  </a:cubicBezTo>
                  <a:cubicBezTo>
                    <a:pt x="205023" y="232359"/>
                    <a:pt x="228454" y="201117"/>
                    <a:pt x="228454" y="162065"/>
                  </a:cubicBezTo>
                  <a:close/>
                </a:path>
              </a:pathLst>
            </a:custGeom>
            <a:grpFill/>
            <a:ln w="9525" cap="flat">
              <a:noFill/>
              <a:prstDash val="solid"/>
              <a:miter/>
            </a:ln>
          </p:spPr>
          <p:txBody>
            <a:bodyPr rtlCol="0" anchor="ctr"/>
            <a:lstStyle/>
            <a:p>
              <a:pPr rtl="0"/>
              <a:endParaRPr lang="ru-RU" noProof="1"/>
            </a:p>
          </p:txBody>
        </p:sp>
      </p:grpSp>
      <p:sp>
        <p:nvSpPr>
          <p:cNvPr id="7" name="Номер слайда 6">
            <a:extLst>
              <a:ext uri="{FF2B5EF4-FFF2-40B4-BE49-F238E27FC236}">
                <a16:creationId xmlns:a16="http://schemas.microsoft.com/office/drawing/2014/main" id="{B89EE55C-A9E7-4073-8406-46103DF6ABBC}"/>
              </a:ext>
            </a:extLst>
          </p:cNvPr>
          <p:cNvSpPr>
            <a:spLocks noGrp="1"/>
          </p:cNvSpPr>
          <p:nvPr>
            <p:ph type="sldNum" sz="quarter" idx="12"/>
          </p:nvPr>
        </p:nvSpPr>
        <p:spPr/>
        <p:txBody>
          <a:bodyPr rtlCol="0"/>
          <a:lstStyle/>
          <a:p>
            <a:pPr rtl="0"/>
            <a:fld id="{4B73C415-D670-4716-A5EC-CC4D52CA2BAC}" type="slidenum">
              <a:rPr lang="ru-RU" noProof="1" smtClean="0"/>
              <a:pPr rtl="0"/>
              <a:t>11</a:t>
            </a:fld>
            <a:endParaRPr lang="ru-RU" noProof="1"/>
          </a:p>
        </p:txBody>
      </p:sp>
      <p:pic>
        <p:nvPicPr>
          <p:cNvPr id="5" name="Рисунок 4">
            <a:extLst>
              <a:ext uri="{FF2B5EF4-FFF2-40B4-BE49-F238E27FC236}">
                <a16:creationId xmlns:a16="http://schemas.microsoft.com/office/drawing/2014/main" id="{1D2FB4F3-E3C2-4B91-A5EE-8447210AF4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36328" y="273299"/>
            <a:ext cx="2084358" cy="402975"/>
          </a:xfrm>
          <a:prstGeom prst="rect">
            <a:avLst/>
          </a:prstGeom>
        </p:spPr>
      </p:pic>
      <p:pic>
        <p:nvPicPr>
          <p:cNvPr id="32" name="Объект 13">
            <a:extLst>
              <a:ext uri="{FF2B5EF4-FFF2-40B4-BE49-F238E27FC236}">
                <a16:creationId xmlns:a16="http://schemas.microsoft.com/office/drawing/2014/main" id="{F95FE6E5-CF50-4661-A691-C667466E7FD2}"/>
              </a:ext>
            </a:extLst>
          </p:cNvPr>
          <p:cNvPicPr>
            <a:picLocks noChangeAspect="1"/>
          </p:cNvPicPr>
          <p:nvPr/>
        </p:nvPicPr>
        <p:blipFill>
          <a:blip r:embed="rId5"/>
          <a:stretch>
            <a:fillRect/>
          </a:stretch>
        </p:blipFill>
        <p:spPr>
          <a:xfrm>
            <a:off x="10657782" y="2637892"/>
            <a:ext cx="1080000" cy="648000"/>
          </a:xfrm>
          <a:prstGeom prst="rect">
            <a:avLst/>
          </a:prstGeom>
          <a:noFill/>
          <a:effectLst>
            <a:outerShdw blurRad="50800" dist="38100" dir="5400000" algn="t" rotWithShape="0">
              <a:prstClr val="black">
                <a:alpha val="40000"/>
              </a:prstClr>
            </a:outerShdw>
          </a:effectLst>
        </p:spPr>
      </p:pic>
      <p:pic>
        <p:nvPicPr>
          <p:cNvPr id="33" name="Рисунок 32">
            <a:extLst>
              <a:ext uri="{FF2B5EF4-FFF2-40B4-BE49-F238E27FC236}">
                <a16:creationId xmlns:a16="http://schemas.microsoft.com/office/drawing/2014/main" id="{0CC63609-1311-4852-9812-D29D596FFA2D}"/>
              </a:ext>
            </a:extLst>
          </p:cNvPr>
          <p:cNvPicPr>
            <a:picLocks noChangeAspect="1"/>
          </p:cNvPicPr>
          <p:nvPr/>
        </p:nvPicPr>
        <p:blipFill>
          <a:blip r:embed="rId6"/>
          <a:stretch>
            <a:fillRect/>
          </a:stretch>
        </p:blipFill>
        <p:spPr>
          <a:xfrm>
            <a:off x="10740686" y="5361529"/>
            <a:ext cx="1080000" cy="648001"/>
          </a:xfrm>
          <a:prstGeom prst="rect">
            <a:avLst/>
          </a:prstGeom>
          <a:effectLst>
            <a:outerShdw blurRad="50800" dist="38100" dir="5400000" algn="t" rotWithShape="0">
              <a:prstClr val="black">
                <a:alpha val="40000"/>
              </a:prstClr>
            </a:outerShdw>
          </a:effectLst>
        </p:spPr>
      </p:pic>
      <p:pic>
        <p:nvPicPr>
          <p:cNvPr id="34" name="Рисунок 33">
            <a:extLst>
              <a:ext uri="{FF2B5EF4-FFF2-40B4-BE49-F238E27FC236}">
                <a16:creationId xmlns:a16="http://schemas.microsoft.com/office/drawing/2014/main" id="{080CE000-12D0-4C75-AF59-70FECDAADCD5}"/>
              </a:ext>
            </a:extLst>
          </p:cNvPr>
          <p:cNvPicPr>
            <a:picLocks noChangeAspect="1"/>
          </p:cNvPicPr>
          <p:nvPr/>
        </p:nvPicPr>
        <p:blipFill>
          <a:blip r:embed="rId7"/>
          <a:stretch>
            <a:fillRect/>
          </a:stretch>
        </p:blipFill>
        <p:spPr>
          <a:xfrm>
            <a:off x="10651135" y="1115474"/>
            <a:ext cx="1080000" cy="648000"/>
          </a:xfrm>
          <a:prstGeom prst="rect">
            <a:avLst/>
          </a:prstGeom>
          <a:effectLst>
            <a:outerShdw blurRad="50800" dist="38100" dir="5400000" algn="t" rotWithShape="0">
              <a:prstClr val="black">
                <a:alpha val="40000"/>
              </a:prstClr>
            </a:outerShdw>
          </a:effectLst>
        </p:spPr>
      </p:pic>
      <p:pic>
        <p:nvPicPr>
          <p:cNvPr id="35" name="Рисунок 34">
            <a:extLst>
              <a:ext uri="{FF2B5EF4-FFF2-40B4-BE49-F238E27FC236}">
                <a16:creationId xmlns:a16="http://schemas.microsoft.com/office/drawing/2014/main" id="{1DA3A670-438A-428A-9349-3C05CC66C444}"/>
              </a:ext>
            </a:extLst>
          </p:cNvPr>
          <p:cNvPicPr>
            <a:picLocks noChangeAspect="1"/>
          </p:cNvPicPr>
          <p:nvPr/>
        </p:nvPicPr>
        <p:blipFill>
          <a:blip r:embed="rId8"/>
          <a:stretch>
            <a:fillRect/>
          </a:stretch>
        </p:blipFill>
        <p:spPr>
          <a:xfrm>
            <a:off x="10649169" y="1814309"/>
            <a:ext cx="1080000" cy="648000"/>
          </a:xfrm>
          <a:prstGeom prst="rect">
            <a:avLst/>
          </a:prstGeom>
          <a:effectLst>
            <a:outerShdw blurRad="50800" dist="38100" dir="5400000" algn="t" rotWithShape="0">
              <a:prstClr val="black">
                <a:alpha val="40000"/>
              </a:prstClr>
            </a:outerShdw>
          </a:effectLst>
        </p:spPr>
      </p:pic>
      <p:pic>
        <p:nvPicPr>
          <p:cNvPr id="36" name="Рисунок 35">
            <a:extLst>
              <a:ext uri="{FF2B5EF4-FFF2-40B4-BE49-F238E27FC236}">
                <a16:creationId xmlns:a16="http://schemas.microsoft.com/office/drawing/2014/main" id="{BACC1340-EBDC-4EE4-8CEA-50BD52E9CBC8}"/>
              </a:ext>
            </a:extLst>
          </p:cNvPr>
          <p:cNvPicPr>
            <a:picLocks noChangeAspect="1"/>
          </p:cNvPicPr>
          <p:nvPr/>
        </p:nvPicPr>
        <p:blipFill>
          <a:blip r:embed="rId9"/>
          <a:stretch>
            <a:fillRect/>
          </a:stretch>
        </p:blipFill>
        <p:spPr>
          <a:xfrm>
            <a:off x="10689063" y="3461369"/>
            <a:ext cx="1080000" cy="648000"/>
          </a:xfrm>
          <a:prstGeom prst="rect">
            <a:avLst/>
          </a:prstGeom>
          <a:effectLst>
            <a:outerShdw blurRad="50800" dist="38100" dir="5400000" algn="t" rotWithShape="0">
              <a:prstClr val="black">
                <a:alpha val="40000"/>
              </a:prstClr>
            </a:outerShdw>
          </a:effectLst>
        </p:spPr>
      </p:pic>
      <p:pic>
        <p:nvPicPr>
          <p:cNvPr id="39" name="Рисунок 38">
            <a:extLst>
              <a:ext uri="{FF2B5EF4-FFF2-40B4-BE49-F238E27FC236}">
                <a16:creationId xmlns:a16="http://schemas.microsoft.com/office/drawing/2014/main" id="{90F4BC7C-5C53-4595-974B-2ADC63846EE5}"/>
              </a:ext>
            </a:extLst>
          </p:cNvPr>
          <p:cNvPicPr>
            <a:picLocks noChangeAspect="1"/>
          </p:cNvPicPr>
          <p:nvPr/>
        </p:nvPicPr>
        <p:blipFill>
          <a:blip r:embed="rId10"/>
          <a:stretch>
            <a:fillRect/>
          </a:stretch>
        </p:blipFill>
        <p:spPr>
          <a:xfrm>
            <a:off x="7825810" y="5360454"/>
            <a:ext cx="1080000" cy="650150"/>
          </a:xfrm>
          <a:prstGeom prst="rect">
            <a:avLst/>
          </a:prstGeom>
          <a:effectLst>
            <a:outerShdw blurRad="50800" dist="38100" dir="5400000" algn="t" rotWithShape="0">
              <a:prstClr val="black">
                <a:alpha val="40000"/>
              </a:prstClr>
            </a:outerShdw>
          </a:effectLst>
        </p:spPr>
      </p:pic>
      <p:pic>
        <p:nvPicPr>
          <p:cNvPr id="40" name="Рисунок 39">
            <a:extLst>
              <a:ext uri="{FF2B5EF4-FFF2-40B4-BE49-F238E27FC236}">
                <a16:creationId xmlns:a16="http://schemas.microsoft.com/office/drawing/2014/main" id="{928BFF02-737A-454B-AB21-D3C2B04E275B}"/>
              </a:ext>
            </a:extLst>
          </p:cNvPr>
          <p:cNvPicPr>
            <a:picLocks noChangeAspect="1"/>
          </p:cNvPicPr>
          <p:nvPr/>
        </p:nvPicPr>
        <p:blipFill>
          <a:blip r:embed="rId11"/>
          <a:stretch>
            <a:fillRect/>
          </a:stretch>
        </p:blipFill>
        <p:spPr>
          <a:xfrm>
            <a:off x="6397168" y="5360454"/>
            <a:ext cx="1080000" cy="650150"/>
          </a:xfrm>
          <a:prstGeom prst="rect">
            <a:avLst/>
          </a:prstGeom>
          <a:effectLst>
            <a:outerShdw blurRad="50800" dist="38100" dir="5400000" algn="t" rotWithShape="0">
              <a:prstClr val="black">
                <a:alpha val="40000"/>
              </a:prstClr>
            </a:outerShdw>
          </a:effectLst>
        </p:spPr>
      </p:pic>
      <p:pic>
        <p:nvPicPr>
          <p:cNvPr id="41" name="Рисунок 40">
            <a:extLst>
              <a:ext uri="{FF2B5EF4-FFF2-40B4-BE49-F238E27FC236}">
                <a16:creationId xmlns:a16="http://schemas.microsoft.com/office/drawing/2014/main" id="{584EA7B7-A793-4669-9F0F-28AF5B878E7B}"/>
              </a:ext>
            </a:extLst>
          </p:cNvPr>
          <p:cNvPicPr>
            <a:picLocks noChangeAspect="1"/>
          </p:cNvPicPr>
          <p:nvPr/>
        </p:nvPicPr>
        <p:blipFill>
          <a:blip r:embed="rId12"/>
          <a:stretch>
            <a:fillRect/>
          </a:stretch>
        </p:blipFill>
        <p:spPr>
          <a:xfrm>
            <a:off x="5259576" y="5360454"/>
            <a:ext cx="1080000" cy="650150"/>
          </a:xfrm>
          <a:prstGeom prst="rect">
            <a:avLst/>
          </a:prstGeom>
          <a:effectLst>
            <a:outerShdw blurRad="50800" dist="38100" dir="5400000" algn="t" rotWithShape="0">
              <a:prstClr val="black">
                <a:alpha val="40000"/>
              </a:prstClr>
            </a:outerShdw>
          </a:effectLst>
        </p:spPr>
      </p:pic>
      <p:pic>
        <p:nvPicPr>
          <p:cNvPr id="42" name="Рисунок 41">
            <a:extLst>
              <a:ext uri="{FF2B5EF4-FFF2-40B4-BE49-F238E27FC236}">
                <a16:creationId xmlns:a16="http://schemas.microsoft.com/office/drawing/2014/main" id="{DFAB7E81-BF9E-4B47-98E6-2C592A15EC33}"/>
              </a:ext>
            </a:extLst>
          </p:cNvPr>
          <p:cNvPicPr>
            <a:picLocks noChangeAspect="1"/>
          </p:cNvPicPr>
          <p:nvPr/>
        </p:nvPicPr>
        <p:blipFill>
          <a:blip r:embed="rId13"/>
          <a:stretch>
            <a:fillRect/>
          </a:stretch>
        </p:blipFill>
        <p:spPr>
          <a:xfrm>
            <a:off x="10698484" y="4224569"/>
            <a:ext cx="1080000" cy="648000"/>
          </a:xfrm>
          <a:prstGeom prst="rect">
            <a:avLst/>
          </a:prstGeom>
          <a:effectLst>
            <a:outerShdw blurRad="50800" dist="38100" dir="5400000" algn="t" rotWithShape="0">
              <a:prstClr val="black">
                <a:alpha val="40000"/>
              </a:prstClr>
            </a:outerShdw>
          </a:effectLst>
        </p:spPr>
      </p:pic>
      <p:pic>
        <p:nvPicPr>
          <p:cNvPr id="43" name="Рисунок 42">
            <a:extLst>
              <a:ext uri="{FF2B5EF4-FFF2-40B4-BE49-F238E27FC236}">
                <a16:creationId xmlns:a16="http://schemas.microsoft.com/office/drawing/2014/main" id="{88D99746-0F2E-4331-BBA7-617DD1B26C57}"/>
              </a:ext>
            </a:extLst>
          </p:cNvPr>
          <p:cNvPicPr>
            <a:picLocks noChangeAspect="1"/>
          </p:cNvPicPr>
          <p:nvPr/>
        </p:nvPicPr>
        <p:blipFill>
          <a:blip r:embed="rId14"/>
          <a:stretch>
            <a:fillRect/>
          </a:stretch>
        </p:blipFill>
        <p:spPr>
          <a:xfrm>
            <a:off x="9312044" y="5360454"/>
            <a:ext cx="1080000" cy="650150"/>
          </a:xfrm>
          <a:prstGeom prst="rect">
            <a:avLst/>
          </a:prstGeom>
          <a:effectLst>
            <a:outerShdw blurRad="50800" dist="38100" dir="5400000" algn="t" rotWithShape="0">
              <a:prstClr val="black">
                <a:alpha val="40000"/>
              </a:prstClr>
            </a:outerShdw>
          </a:effectLst>
        </p:spPr>
      </p:pic>
      <p:sp>
        <p:nvSpPr>
          <p:cNvPr id="44" name="Заголовок 1">
            <a:extLst>
              <a:ext uri="{FF2B5EF4-FFF2-40B4-BE49-F238E27FC236}">
                <a16:creationId xmlns:a16="http://schemas.microsoft.com/office/drawing/2014/main" id="{FF8F32DB-78DE-4E80-BEB6-66D549597A37}"/>
              </a:ext>
            </a:extLst>
          </p:cNvPr>
          <p:cNvSpPr txBox="1">
            <a:spLocks/>
          </p:cNvSpPr>
          <p:nvPr/>
        </p:nvSpPr>
        <p:spPr bwMode="gray">
          <a:xfrm>
            <a:off x="657833" y="5220437"/>
            <a:ext cx="4601742" cy="801289"/>
          </a:xfrm>
          <a:prstGeom prst="rect">
            <a:avLst/>
          </a:prstGeom>
          <a:noFill/>
          <a:effectLst>
            <a:outerShdw blurRad="50800" dist="38100" dir="5400000" algn="t" rotWithShape="0">
              <a:prstClr val="black">
                <a:alpha val="40000"/>
              </a:prstClr>
            </a:outerShdw>
          </a:effectLst>
        </p:spPr>
        <p:txBody>
          <a:bodyPr vert="horz" lIns="0" tIns="0" rIns="0" bIns="0" rtlCol="0" anchor="b">
            <a:noAutofit/>
          </a:bodyPr>
          <a:lstStyle>
            <a:lvl1pPr algn="l" defTabSz="914400" rtl="0" eaLnBrk="1" latinLnBrk="0" hangingPunct="1">
              <a:lnSpc>
                <a:spcPct val="90000"/>
              </a:lnSpc>
              <a:spcBef>
                <a:spcPct val="0"/>
              </a:spcBef>
              <a:buNone/>
              <a:defRPr sz="4200" kern="1200" spc="-300">
                <a:solidFill>
                  <a:schemeClr val="bg1"/>
                </a:solidFill>
                <a:latin typeface="+mj-lt"/>
                <a:ea typeface="+mj-ea"/>
                <a:cs typeface="+mj-cs"/>
              </a:defRPr>
            </a:lvl1pPr>
          </a:lstStyle>
          <a:p>
            <a:pPr algn="ctr"/>
            <a:r>
              <a:rPr lang="en-US" b="1" dirty="0">
                <a:solidFill>
                  <a:srgbClr val="83817E"/>
                </a:solidFill>
              </a:rPr>
              <a:t>Reach Out</a:t>
            </a:r>
            <a:endParaRPr lang="ru-RU" noProof="1">
              <a:solidFill>
                <a:srgbClr val="83817E"/>
              </a:solidFill>
            </a:endParaRPr>
          </a:p>
        </p:txBody>
      </p:sp>
    </p:spTree>
    <p:extLst>
      <p:ext uri="{BB962C8B-B14F-4D97-AF65-F5344CB8AC3E}">
        <p14:creationId xmlns:p14="http://schemas.microsoft.com/office/powerpoint/2010/main" val="3286716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AEC97E-A437-4843-81CB-2F215D3EA4E5}"/>
              </a:ext>
            </a:extLst>
          </p:cNvPr>
          <p:cNvSpPr>
            <a:spLocks noGrp="1"/>
          </p:cNvSpPr>
          <p:nvPr>
            <p:ph type="title"/>
          </p:nvPr>
        </p:nvSpPr>
        <p:spPr/>
        <p:txBody>
          <a:bodyPr rtlCol="0"/>
          <a:lstStyle/>
          <a:p>
            <a:r>
              <a:rPr lang="en-US" b="1" dirty="0"/>
              <a:t>What Clients are Saying About us</a:t>
            </a:r>
          </a:p>
        </p:txBody>
      </p:sp>
      <p:sp>
        <p:nvSpPr>
          <p:cNvPr id="44" name="Текст 26" title="Оттенок текста отзыва">
            <a:extLst>
              <a:ext uri="{FF2B5EF4-FFF2-40B4-BE49-F238E27FC236}">
                <a16:creationId xmlns:a16="http://schemas.microsoft.com/office/drawing/2014/main" id="{63CF5A3D-E6FE-4E24-987B-114B6983A76B}"/>
              </a:ext>
            </a:extLst>
          </p:cNvPr>
          <p:cNvSpPr txBox="1">
            <a:spLocks/>
          </p:cNvSpPr>
          <p:nvPr/>
        </p:nvSpPr>
        <p:spPr>
          <a:xfrm>
            <a:off x="431800" y="1836744"/>
            <a:ext cx="3821055" cy="258055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80000" tIns="180000" rIns="180000" bIns="180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ru-RU"/>
          </a:p>
        </p:txBody>
      </p:sp>
      <p:sp>
        <p:nvSpPr>
          <p:cNvPr id="5" name="Текст 4" title="Текст отзыва">
            <a:extLst>
              <a:ext uri="{FF2B5EF4-FFF2-40B4-BE49-F238E27FC236}">
                <a16:creationId xmlns:a16="http://schemas.microsoft.com/office/drawing/2014/main" id="{D3659FA1-93D3-46F2-9245-9BB2309C53A4}"/>
              </a:ext>
            </a:extLst>
          </p:cNvPr>
          <p:cNvSpPr>
            <a:spLocks noGrp="1"/>
          </p:cNvSpPr>
          <p:nvPr>
            <p:ph type="body" sz="quarter" idx="34"/>
          </p:nvPr>
        </p:nvSpPr>
        <p:spPr>
          <a:xfrm>
            <a:off x="431800" y="1836744"/>
            <a:ext cx="3541655" cy="2580550"/>
          </a:xfrm>
        </p:spPr>
        <p:txBody>
          <a:bodyPr rtlCol="0"/>
          <a:lstStyle/>
          <a:p>
            <a:r>
              <a:rPr lang="en-US" sz="1000" dirty="0"/>
              <a:t>“The CENTER ECM are great partners and technically adept at what they do. They are professional, responsive and fun to work with. I always tell people here that ECMC has the best customer service I have ever encountered. Thanks again and I look forward to doing more work with you.”</a:t>
            </a:r>
            <a:endParaRPr lang="ru-RU" sz="1000" dirty="0">
              <a:solidFill>
                <a:schemeClr val="tx1">
                  <a:lumMod val="75000"/>
                  <a:lumOff val="25000"/>
                </a:schemeClr>
              </a:solidFill>
            </a:endParaRPr>
          </a:p>
        </p:txBody>
      </p:sp>
      <p:sp>
        <p:nvSpPr>
          <p:cNvPr id="33" name="Равнобедренный треугольник 32" title="Выноска отзыва">
            <a:extLst>
              <a:ext uri="{FF2B5EF4-FFF2-40B4-BE49-F238E27FC236}">
                <a16:creationId xmlns:a16="http://schemas.microsoft.com/office/drawing/2014/main" id="{2651CFC8-4C75-4552-B304-9F0895B0DDAD}"/>
              </a:ext>
            </a:extLst>
          </p:cNvPr>
          <p:cNvSpPr/>
          <p:nvPr/>
        </p:nvSpPr>
        <p:spPr>
          <a:xfrm rot="8031906" flipH="1">
            <a:off x="2089589" y="3700949"/>
            <a:ext cx="1199086" cy="1638300"/>
          </a:xfrm>
          <a:prstGeom prst="triangle">
            <a:avLst/>
          </a:prstGeom>
          <a:solidFill>
            <a:schemeClr val="bg1">
              <a:lumMod val="95000"/>
            </a:schemeClr>
          </a:solidFill>
        </p:spPr>
        <p:txBody>
          <a:bodyPr vert="horz" lIns="0" tIns="0" rIns="0" bIns="0" rtlCol="0" anchor="ctr">
            <a:noAutofit/>
          </a:bodyPr>
          <a:lstStyle/>
          <a:p>
            <a:pPr lvl="0" indent="0" algn="ctr" rtl="0">
              <a:lnSpc>
                <a:spcPct val="100000"/>
              </a:lnSpc>
              <a:spcBef>
                <a:spcPts val="1000"/>
              </a:spcBef>
              <a:spcAft>
                <a:spcPts val="500"/>
              </a:spcAft>
              <a:buClr>
                <a:schemeClr val="accent1"/>
              </a:buClr>
              <a:buFont typeface="Arial" panose="020B0604020202020204" pitchFamily="34" charset="0"/>
              <a:buNone/>
            </a:pPr>
            <a:endParaRPr lang="ru-RU" i="0">
              <a:solidFill>
                <a:schemeClr val="tx2"/>
              </a:solidFill>
            </a:endParaRPr>
          </a:p>
        </p:txBody>
      </p:sp>
      <p:grpSp>
        <p:nvGrpSpPr>
          <p:cNvPr id="47" name="Группа 46" title="Кавычки">
            <a:extLst>
              <a:ext uri="{FF2B5EF4-FFF2-40B4-BE49-F238E27FC236}">
                <a16:creationId xmlns:a16="http://schemas.microsoft.com/office/drawing/2014/main" id="{8A4B623C-7D54-49B8-88C2-371525C054A9}"/>
              </a:ext>
            </a:extLst>
          </p:cNvPr>
          <p:cNvGrpSpPr/>
          <p:nvPr/>
        </p:nvGrpSpPr>
        <p:grpSpPr>
          <a:xfrm>
            <a:off x="582750" y="1942266"/>
            <a:ext cx="3358880" cy="432000"/>
            <a:chOff x="582750" y="1942266"/>
            <a:chExt cx="3358880" cy="432000"/>
          </a:xfrm>
        </p:grpSpPr>
        <p:sp>
          <p:nvSpPr>
            <p:cNvPr id="13" name="Заголовок 1" title="Кавычка">
              <a:extLst>
                <a:ext uri="{FF2B5EF4-FFF2-40B4-BE49-F238E27FC236}">
                  <a16:creationId xmlns:a16="http://schemas.microsoft.com/office/drawing/2014/main" id="{38226AF8-9F0B-4E81-AA01-3212E6D9C3F9}"/>
                </a:ext>
              </a:extLst>
            </p:cNvPr>
            <p:cNvSpPr txBox="1">
              <a:spLocks/>
            </p:cNvSpPr>
            <p:nvPr/>
          </p:nvSpPr>
          <p:spPr>
            <a:xfrm>
              <a:off x="582750" y="1942266"/>
              <a:ext cx="483415" cy="4320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spc="-150">
                  <a:solidFill>
                    <a:schemeClr val="tx1">
                      <a:lumMod val="75000"/>
                      <a:lumOff val="25000"/>
                    </a:schemeClr>
                  </a:solidFill>
                  <a:latin typeface="+mj-lt"/>
                  <a:ea typeface="+mj-ea"/>
                  <a:cs typeface="+mj-cs"/>
                </a:defRPr>
              </a:lvl1pPr>
            </a:lstStyle>
            <a:p>
              <a:pPr rtl="0"/>
              <a:r>
                <a:rPr lang="ru-RU" sz="5400">
                  <a:solidFill>
                    <a:schemeClr val="accent1"/>
                  </a:solidFill>
                </a:rPr>
                <a:t>"</a:t>
              </a:r>
            </a:p>
          </p:txBody>
        </p:sp>
        <p:sp>
          <p:nvSpPr>
            <p:cNvPr id="14" name="Заголовок 1" title="Кавычка">
              <a:extLst>
                <a:ext uri="{FF2B5EF4-FFF2-40B4-BE49-F238E27FC236}">
                  <a16:creationId xmlns:a16="http://schemas.microsoft.com/office/drawing/2014/main" id="{F140743B-0061-458D-A004-A08E6D191697}"/>
                </a:ext>
              </a:extLst>
            </p:cNvPr>
            <p:cNvSpPr txBox="1">
              <a:spLocks/>
            </p:cNvSpPr>
            <p:nvPr/>
          </p:nvSpPr>
          <p:spPr>
            <a:xfrm>
              <a:off x="3458215" y="1942266"/>
              <a:ext cx="483415" cy="4320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spc="-150">
                  <a:solidFill>
                    <a:schemeClr val="tx1">
                      <a:lumMod val="75000"/>
                      <a:lumOff val="25000"/>
                    </a:schemeClr>
                  </a:solidFill>
                  <a:latin typeface="+mj-lt"/>
                  <a:ea typeface="+mj-ea"/>
                  <a:cs typeface="+mj-cs"/>
                </a:defRPr>
              </a:lvl1pPr>
            </a:lstStyle>
            <a:p>
              <a:pPr rtl="0"/>
              <a:r>
                <a:rPr lang="ru-RU" sz="5400">
                  <a:solidFill>
                    <a:schemeClr val="accent1"/>
                  </a:solidFill>
                </a:rPr>
                <a:t>"</a:t>
              </a:r>
            </a:p>
          </p:txBody>
        </p:sp>
      </p:grpSp>
      <p:sp>
        <p:nvSpPr>
          <p:cNvPr id="6" name="Текст 5">
            <a:extLst>
              <a:ext uri="{FF2B5EF4-FFF2-40B4-BE49-F238E27FC236}">
                <a16:creationId xmlns:a16="http://schemas.microsoft.com/office/drawing/2014/main" id="{85D9ABDA-7D25-45FF-9839-7F7886D956E3}"/>
              </a:ext>
            </a:extLst>
          </p:cNvPr>
          <p:cNvSpPr>
            <a:spLocks noGrp="1"/>
          </p:cNvSpPr>
          <p:nvPr>
            <p:ph type="body" sz="quarter" idx="13"/>
          </p:nvPr>
        </p:nvSpPr>
        <p:spPr>
          <a:xfrm>
            <a:off x="599004" y="3779170"/>
            <a:ext cx="3251132" cy="432000"/>
          </a:xfrm>
        </p:spPr>
        <p:txBody>
          <a:bodyPr vert="horz" lIns="0" tIns="0" rIns="0" bIns="0" rtlCol="0" anchor="t">
            <a:noAutofit/>
          </a:bodyPr>
          <a:lstStyle/>
          <a:p>
            <a:r>
              <a:rPr lang="en-US" b="1" dirty="0"/>
              <a:t>Mark Cane</a:t>
            </a:r>
            <a:br>
              <a:rPr lang="en-US" dirty="0"/>
            </a:br>
            <a:r>
              <a:rPr lang="en-US" dirty="0"/>
              <a:t>Head Of IT</a:t>
            </a:r>
            <a:endParaRPr lang="en-US" dirty="0">
              <a:hlinkClick r:id="rId3"/>
            </a:endParaRPr>
          </a:p>
        </p:txBody>
      </p:sp>
      <p:sp>
        <p:nvSpPr>
          <p:cNvPr id="38" name="Текст 26" title="Оттенок текста отзыва">
            <a:extLst>
              <a:ext uri="{FF2B5EF4-FFF2-40B4-BE49-F238E27FC236}">
                <a16:creationId xmlns:a16="http://schemas.microsoft.com/office/drawing/2014/main" id="{D26DBB43-1FE8-4F1C-AC2D-18197EAE4A86}"/>
              </a:ext>
            </a:extLst>
          </p:cNvPr>
          <p:cNvSpPr txBox="1">
            <a:spLocks/>
          </p:cNvSpPr>
          <p:nvPr/>
        </p:nvSpPr>
        <p:spPr>
          <a:xfrm>
            <a:off x="4325172" y="3591659"/>
            <a:ext cx="3821055" cy="258055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80000" tIns="180000" rIns="180000" bIns="180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ru-RU"/>
          </a:p>
        </p:txBody>
      </p:sp>
      <p:sp>
        <p:nvSpPr>
          <p:cNvPr id="36" name="Равнобедренный треугольник 35" title="Выноска отзыва">
            <a:extLst>
              <a:ext uri="{FF2B5EF4-FFF2-40B4-BE49-F238E27FC236}">
                <a16:creationId xmlns:a16="http://schemas.microsoft.com/office/drawing/2014/main" id="{8C60CF3E-F7CF-4588-94B7-06B17195A378}"/>
              </a:ext>
            </a:extLst>
          </p:cNvPr>
          <p:cNvSpPr/>
          <p:nvPr/>
        </p:nvSpPr>
        <p:spPr>
          <a:xfrm rot="8031906" flipV="1">
            <a:off x="4613919" y="2701055"/>
            <a:ext cx="1199086" cy="1638300"/>
          </a:xfrm>
          <a:prstGeom prst="triangle">
            <a:avLst/>
          </a:prstGeom>
          <a:solidFill>
            <a:schemeClr val="bg1">
              <a:lumMod val="95000"/>
            </a:schemeClr>
          </a:solidFill>
        </p:spPr>
        <p:txBody>
          <a:bodyPr vert="horz" lIns="0" tIns="0" rIns="0" bIns="0" rtlCol="0" anchor="ctr">
            <a:noAutofit/>
          </a:bodyPr>
          <a:lstStyle/>
          <a:p>
            <a:pPr lvl="0" indent="0" algn="ctr" rtl="0">
              <a:lnSpc>
                <a:spcPct val="100000"/>
              </a:lnSpc>
              <a:spcBef>
                <a:spcPts val="1000"/>
              </a:spcBef>
              <a:spcAft>
                <a:spcPts val="500"/>
              </a:spcAft>
              <a:buClr>
                <a:schemeClr val="accent1"/>
              </a:buClr>
              <a:buFont typeface="Arial" panose="020B0604020202020204" pitchFamily="34" charset="0"/>
              <a:buNone/>
            </a:pPr>
            <a:endParaRPr lang="ru-RU" i="0">
              <a:solidFill>
                <a:schemeClr val="tx2"/>
              </a:solidFill>
            </a:endParaRPr>
          </a:p>
        </p:txBody>
      </p:sp>
      <p:sp>
        <p:nvSpPr>
          <p:cNvPr id="27" name="Текст 26" title="Текст отзыва">
            <a:extLst>
              <a:ext uri="{FF2B5EF4-FFF2-40B4-BE49-F238E27FC236}">
                <a16:creationId xmlns:a16="http://schemas.microsoft.com/office/drawing/2014/main" id="{36D1E065-62B5-4D94-BE31-531E357C79F1}"/>
              </a:ext>
            </a:extLst>
          </p:cNvPr>
          <p:cNvSpPr>
            <a:spLocks noGrp="1"/>
          </p:cNvSpPr>
          <p:nvPr>
            <p:ph type="body" sz="quarter" idx="35"/>
          </p:nvPr>
        </p:nvSpPr>
        <p:spPr>
          <a:xfrm>
            <a:off x="4325172" y="3591659"/>
            <a:ext cx="3541655" cy="2224950"/>
          </a:xfrm>
        </p:spPr>
        <p:txBody>
          <a:bodyPr rtlCol="0"/>
          <a:lstStyle/>
          <a:p>
            <a:r>
              <a:rPr lang="en-US" sz="1000" dirty="0"/>
              <a:t>“They provide great quality for the best prices that </a:t>
            </a:r>
            <a:r>
              <a:rPr lang="en-US" sz="1000" dirty="0" err="1"/>
              <a:t>i</a:t>
            </a:r>
            <a:r>
              <a:rPr lang="en-US" sz="1000" dirty="0"/>
              <a:t> have found in the business. I have been very happy with their work to date and recommend them highly. Everyday we hear how extraordinarily easy our platform is to use, integrate, and support. It's played a huge factor in our success. Thanks for the good job!”</a:t>
            </a:r>
            <a:endParaRPr lang="ru-RU" sz="1000" dirty="0">
              <a:solidFill>
                <a:schemeClr val="tx1">
                  <a:lumMod val="75000"/>
                  <a:lumOff val="25000"/>
                </a:schemeClr>
              </a:solidFill>
            </a:endParaRPr>
          </a:p>
        </p:txBody>
      </p:sp>
      <p:grpSp>
        <p:nvGrpSpPr>
          <p:cNvPr id="48" name="Группа 47" title="Кавычки">
            <a:extLst>
              <a:ext uri="{FF2B5EF4-FFF2-40B4-BE49-F238E27FC236}">
                <a16:creationId xmlns:a16="http://schemas.microsoft.com/office/drawing/2014/main" id="{50B17079-D53B-4A87-B8DC-90C7BF713900}"/>
              </a:ext>
            </a:extLst>
          </p:cNvPr>
          <p:cNvGrpSpPr/>
          <p:nvPr/>
        </p:nvGrpSpPr>
        <p:grpSpPr>
          <a:xfrm>
            <a:off x="4468052" y="3707170"/>
            <a:ext cx="3358880" cy="432000"/>
            <a:chOff x="4468052" y="3707170"/>
            <a:chExt cx="3358880" cy="432000"/>
          </a:xfrm>
        </p:grpSpPr>
        <p:sp>
          <p:nvSpPr>
            <p:cNvPr id="18" name="Заголовок 1" title="Кавычка">
              <a:extLst>
                <a:ext uri="{FF2B5EF4-FFF2-40B4-BE49-F238E27FC236}">
                  <a16:creationId xmlns:a16="http://schemas.microsoft.com/office/drawing/2014/main" id="{BC33B0C5-2D89-4449-B1AF-C794737CC261}"/>
                </a:ext>
              </a:extLst>
            </p:cNvPr>
            <p:cNvSpPr txBox="1">
              <a:spLocks/>
            </p:cNvSpPr>
            <p:nvPr/>
          </p:nvSpPr>
          <p:spPr>
            <a:xfrm>
              <a:off x="4468052" y="3707170"/>
              <a:ext cx="483415" cy="4320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spc="-150">
                  <a:solidFill>
                    <a:schemeClr val="tx1">
                      <a:lumMod val="75000"/>
                      <a:lumOff val="25000"/>
                    </a:schemeClr>
                  </a:solidFill>
                  <a:latin typeface="+mj-lt"/>
                  <a:ea typeface="+mj-ea"/>
                  <a:cs typeface="+mj-cs"/>
                </a:defRPr>
              </a:lvl1pPr>
            </a:lstStyle>
            <a:p>
              <a:pPr rtl="0"/>
              <a:r>
                <a:rPr lang="ru-RU" sz="5400">
                  <a:solidFill>
                    <a:schemeClr val="accent3"/>
                  </a:solidFill>
                </a:rPr>
                <a:t>"</a:t>
              </a:r>
            </a:p>
          </p:txBody>
        </p:sp>
        <p:sp>
          <p:nvSpPr>
            <p:cNvPr id="19" name="Заголовок 1" title="Кавычка">
              <a:extLst>
                <a:ext uri="{FF2B5EF4-FFF2-40B4-BE49-F238E27FC236}">
                  <a16:creationId xmlns:a16="http://schemas.microsoft.com/office/drawing/2014/main" id="{D179C67C-63D4-4501-A7BE-E51183200C7D}"/>
                </a:ext>
              </a:extLst>
            </p:cNvPr>
            <p:cNvSpPr txBox="1">
              <a:spLocks/>
            </p:cNvSpPr>
            <p:nvPr/>
          </p:nvSpPr>
          <p:spPr>
            <a:xfrm>
              <a:off x="7343517" y="3707170"/>
              <a:ext cx="483415" cy="4320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spc="-150">
                  <a:solidFill>
                    <a:schemeClr val="tx1">
                      <a:lumMod val="75000"/>
                      <a:lumOff val="25000"/>
                    </a:schemeClr>
                  </a:solidFill>
                  <a:latin typeface="+mj-lt"/>
                  <a:ea typeface="+mj-ea"/>
                  <a:cs typeface="+mj-cs"/>
                </a:defRPr>
              </a:lvl1pPr>
            </a:lstStyle>
            <a:p>
              <a:pPr rtl="0"/>
              <a:r>
                <a:rPr lang="ru-RU" sz="5400">
                  <a:solidFill>
                    <a:schemeClr val="accent3"/>
                  </a:solidFill>
                </a:rPr>
                <a:t>"</a:t>
              </a:r>
            </a:p>
          </p:txBody>
        </p:sp>
      </p:grpSp>
      <p:sp>
        <p:nvSpPr>
          <p:cNvPr id="28" name="Текст 27">
            <a:extLst>
              <a:ext uri="{FF2B5EF4-FFF2-40B4-BE49-F238E27FC236}">
                <a16:creationId xmlns:a16="http://schemas.microsoft.com/office/drawing/2014/main" id="{624EE17F-6BE6-435B-8402-7E942E31D955}"/>
              </a:ext>
            </a:extLst>
          </p:cNvPr>
          <p:cNvSpPr>
            <a:spLocks noGrp="1"/>
          </p:cNvSpPr>
          <p:nvPr>
            <p:ph type="body" sz="quarter" idx="36"/>
          </p:nvPr>
        </p:nvSpPr>
        <p:spPr>
          <a:xfrm>
            <a:off x="4468052" y="5308576"/>
            <a:ext cx="3251132" cy="504000"/>
          </a:xfrm>
        </p:spPr>
        <p:txBody>
          <a:bodyPr vert="horz" lIns="0" tIns="0" rIns="0" bIns="0" rtlCol="0" anchor="t">
            <a:noAutofit/>
          </a:bodyPr>
          <a:lstStyle/>
          <a:p>
            <a:r>
              <a:rPr lang="en-US" b="1" dirty="0" err="1"/>
              <a:t>Jozsef</a:t>
            </a:r>
            <a:r>
              <a:rPr lang="en-US" b="1" dirty="0"/>
              <a:t> </a:t>
            </a:r>
            <a:r>
              <a:rPr lang="en-US" b="1" dirty="0" err="1"/>
              <a:t>Kuefe</a:t>
            </a:r>
            <a:br>
              <a:rPr lang="en-US" b="1" dirty="0"/>
            </a:br>
            <a:r>
              <a:rPr lang="en-US" dirty="0"/>
              <a:t>BPM Manager</a:t>
            </a:r>
            <a:endParaRPr lang="en-US" dirty="0">
              <a:hlinkClick r:id="rId3"/>
            </a:endParaRPr>
          </a:p>
        </p:txBody>
      </p:sp>
      <p:sp>
        <p:nvSpPr>
          <p:cNvPr id="40" name="Текст 26" title="Оттенок текста отзыва">
            <a:extLst>
              <a:ext uri="{FF2B5EF4-FFF2-40B4-BE49-F238E27FC236}">
                <a16:creationId xmlns:a16="http://schemas.microsoft.com/office/drawing/2014/main" id="{4B367AF3-30A3-4850-8D68-8ED32F11F31D}"/>
              </a:ext>
            </a:extLst>
          </p:cNvPr>
          <p:cNvSpPr txBox="1">
            <a:spLocks/>
          </p:cNvSpPr>
          <p:nvPr/>
        </p:nvSpPr>
        <p:spPr>
          <a:xfrm>
            <a:off x="8218545" y="1836744"/>
            <a:ext cx="3821055" cy="2580550"/>
          </a:xfrm>
          <a:custGeom>
            <a:avLst/>
            <a:gdLst>
              <a:gd name="connsiteX0" fmla="*/ 0 w 3541655"/>
              <a:gd name="connsiteY0" fmla="*/ 0 h 2224950"/>
              <a:gd name="connsiteX1" fmla="*/ 3541655 w 3541655"/>
              <a:gd name="connsiteY1" fmla="*/ 0 h 2224950"/>
              <a:gd name="connsiteX2" fmla="*/ 3541655 w 3541655"/>
              <a:gd name="connsiteY2" fmla="*/ 2224950 h 2224950"/>
              <a:gd name="connsiteX3" fmla="*/ 0 w 3541655"/>
              <a:gd name="connsiteY3" fmla="*/ 2224950 h 2224950"/>
              <a:gd name="connsiteX4" fmla="*/ 0 w 3541655"/>
              <a:gd name="connsiteY4" fmla="*/ 0 h 2224950"/>
              <a:gd name="connsiteX0" fmla="*/ 0 w 3821055"/>
              <a:gd name="connsiteY0" fmla="*/ 0 h 2580550"/>
              <a:gd name="connsiteX1" fmla="*/ 3541655 w 3821055"/>
              <a:gd name="connsiteY1" fmla="*/ 0 h 2580550"/>
              <a:gd name="connsiteX2" fmla="*/ 3821055 w 3821055"/>
              <a:gd name="connsiteY2" fmla="*/ 2580550 h 2580550"/>
              <a:gd name="connsiteX3" fmla="*/ 0 w 3821055"/>
              <a:gd name="connsiteY3" fmla="*/ 2224950 h 2580550"/>
              <a:gd name="connsiteX4" fmla="*/ 0 w 3821055"/>
              <a:gd name="connsiteY4" fmla="*/ 0 h 2580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21055" h="2580550">
                <a:moveTo>
                  <a:pt x="0" y="0"/>
                </a:moveTo>
                <a:lnTo>
                  <a:pt x="3541655" y="0"/>
                </a:lnTo>
                <a:lnTo>
                  <a:pt x="3821055" y="2580550"/>
                </a:lnTo>
                <a:lnTo>
                  <a:pt x="0" y="2224950"/>
                </a:lnTo>
                <a:lnTo>
                  <a:pt x="0" y="0"/>
                </a:lnTo>
                <a:close/>
              </a:path>
            </a:pathLst>
          </a:custGeom>
          <a:gradFill>
            <a:gsLst>
              <a:gs pos="100000">
                <a:schemeClr val="tx1">
                  <a:alpha val="0"/>
                </a:schemeClr>
              </a:gs>
              <a:gs pos="0">
                <a:schemeClr val="tx1"/>
              </a:gs>
            </a:gsLst>
            <a:lin ang="3600000" scaled="0"/>
          </a:gradFill>
          <a:effectLst>
            <a:softEdge rad="127000"/>
          </a:effectLst>
        </p:spPr>
        <p:txBody>
          <a:bodyPr vert="horz" lIns="180000" tIns="180000" rIns="180000" bIns="180000" rtlCol="0" anchor="ctr">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800" i="0" kern="1200">
                <a:solidFill>
                  <a:schemeClr val="tx2"/>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endParaRPr lang="ru-RU"/>
          </a:p>
        </p:txBody>
      </p:sp>
      <p:sp>
        <p:nvSpPr>
          <p:cNvPr id="29" name="Текст 28" title="Текст отзыва">
            <a:extLst>
              <a:ext uri="{FF2B5EF4-FFF2-40B4-BE49-F238E27FC236}">
                <a16:creationId xmlns:a16="http://schemas.microsoft.com/office/drawing/2014/main" id="{44354466-168C-4056-96E7-4D2ABD373072}"/>
              </a:ext>
            </a:extLst>
          </p:cNvPr>
          <p:cNvSpPr>
            <a:spLocks noGrp="1"/>
          </p:cNvSpPr>
          <p:nvPr>
            <p:ph type="body" sz="quarter" idx="37"/>
          </p:nvPr>
        </p:nvSpPr>
        <p:spPr>
          <a:xfrm>
            <a:off x="8218545" y="1836744"/>
            <a:ext cx="3541655" cy="2580550"/>
          </a:xfrm>
        </p:spPr>
        <p:txBody>
          <a:bodyPr rtlCol="0"/>
          <a:lstStyle/>
          <a:p>
            <a:r>
              <a:rPr lang="en-US" sz="1000" dirty="0"/>
              <a:t>“CENTER ECM worked with me and the rest of our research team to assess and define a project plan to automate our complex data analysis process which has always been manual.  They quickly identified and understood our key needs and suggested creative and cost-efficient solutions to addressing them.”</a:t>
            </a:r>
            <a:endParaRPr lang="ru-RU" sz="1000" dirty="0">
              <a:solidFill>
                <a:schemeClr val="tx1">
                  <a:lumMod val="75000"/>
                  <a:lumOff val="25000"/>
                </a:schemeClr>
              </a:solidFill>
            </a:endParaRPr>
          </a:p>
        </p:txBody>
      </p:sp>
      <p:sp>
        <p:nvSpPr>
          <p:cNvPr id="34" name="Равнобедренный треугольник 33" title="Выноска отзыва">
            <a:extLst>
              <a:ext uri="{FF2B5EF4-FFF2-40B4-BE49-F238E27FC236}">
                <a16:creationId xmlns:a16="http://schemas.microsoft.com/office/drawing/2014/main" id="{B5E8079C-614A-4548-BFAF-AC4A1BC8C9D5}"/>
              </a:ext>
            </a:extLst>
          </p:cNvPr>
          <p:cNvSpPr/>
          <p:nvPr/>
        </p:nvSpPr>
        <p:spPr>
          <a:xfrm rot="13568094">
            <a:off x="9078683" y="3700949"/>
            <a:ext cx="1199086" cy="1638300"/>
          </a:xfrm>
          <a:prstGeom prst="triangle">
            <a:avLst/>
          </a:prstGeom>
          <a:solidFill>
            <a:schemeClr val="bg1">
              <a:lumMod val="95000"/>
            </a:schemeClr>
          </a:solidFill>
        </p:spPr>
        <p:txBody>
          <a:bodyPr vert="horz" lIns="0" tIns="0" rIns="0" bIns="0" rtlCol="0" anchor="ctr">
            <a:noAutofit/>
          </a:bodyPr>
          <a:lstStyle/>
          <a:p>
            <a:pPr lvl="0" indent="0" algn="ctr" rtl="0">
              <a:lnSpc>
                <a:spcPct val="100000"/>
              </a:lnSpc>
              <a:spcBef>
                <a:spcPts val="1000"/>
              </a:spcBef>
              <a:spcAft>
                <a:spcPts val="500"/>
              </a:spcAft>
              <a:buClr>
                <a:schemeClr val="accent1"/>
              </a:buClr>
              <a:buFont typeface="Arial" panose="020B0604020202020204" pitchFamily="34" charset="0"/>
              <a:buNone/>
            </a:pPr>
            <a:endParaRPr lang="ru-RU" i="0">
              <a:solidFill>
                <a:schemeClr val="tx2"/>
              </a:solidFill>
            </a:endParaRPr>
          </a:p>
        </p:txBody>
      </p:sp>
      <p:grpSp>
        <p:nvGrpSpPr>
          <p:cNvPr id="49" name="Группа 48" title="Кавычки">
            <a:extLst>
              <a:ext uri="{FF2B5EF4-FFF2-40B4-BE49-F238E27FC236}">
                <a16:creationId xmlns:a16="http://schemas.microsoft.com/office/drawing/2014/main" id="{B69163A1-AB25-42A7-A1B5-A6FD081577FF}"/>
              </a:ext>
            </a:extLst>
          </p:cNvPr>
          <p:cNvGrpSpPr/>
          <p:nvPr/>
        </p:nvGrpSpPr>
        <p:grpSpPr>
          <a:xfrm>
            <a:off x="8401320" y="1942266"/>
            <a:ext cx="3358880" cy="432000"/>
            <a:chOff x="8401320" y="1942266"/>
            <a:chExt cx="3358880" cy="432000"/>
          </a:xfrm>
        </p:grpSpPr>
        <p:sp>
          <p:nvSpPr>
            <p:cNvPr id="20" name="Заголовок 1" title="Кавычка">
              <a:extLst>
                <a:ext uri="{FF2B5EF4-FFF2-40B4-BE49-F238E27FC236}">
                  <a16:creationId xmlns:a16="http://schemas.microsoft.com/office/drawing/2014/main" id="{22A46985-DF43-4382-9C8D-D5B6ADCE09BA}"/>
                </a:ext>
              </a:extLst>
            </p:cNvPr>
            <p:cNvSpPr txBox="1">
              <a:spLocks/>
            </p:cNvSpPr>
            <p:nvPr/>
          </p:nvSpPr>
          <p:spPr>
            <a:xfrm>
              <a:off x="8401320" y="1942266"/>
              <a:ext cx="483415" cy="4320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spc="-150">
                  <a:solidFill>
                    <a:schemeClr val="tx1">
                      <a:lumMod val="75000"/>
                      <a:lumOff val="25000"/>
                    </a:schemeClr>
                  </a:solidFill>
                  <a:latin typeface="+mj-lt"/>
                  <a:ea typeface="+mj-ea"/>
                  <a:cs typeface="+mj-cs"/>
                </a:defRPr>
              </a:lvl1pPr>
            </a:lstStyle>
            <a:p>
              <a:pPr rtl="0"/>
              <a:r>
                <a:rPr lang="ru-RU" sz="5400">
                  <a:solidFill>
                    <a:schemeClr val="accent5"/>
                  </a:solidFill>
                </a:rPr>
                <a:t>"</a:t>
              </a:r>
            </a:p>
          </p:txBody>
        </p:sp>
        <p:sp>
          <p:nvSpPr>
            <p:cNvPr id="21" name="Заголовок 1" title="Кавычка">
              <a:extLst>
                <a:ext uri="{FF2B5EF4-FFF2-40B4-BE49-F238E27FC236}">
                  <a16:creationId xmlns:a16="http://schemas.microsoft.com/office/drawing/2014/main" id="{55CC7758-72AC-4816-BE7C-F4EFBAB2C2D5}"/>
                </a:ext>
              </a:extLst>
            </p:cNvPr>
            <p:cNvSpPr txBox="1">
              <a:spLocks/>
            </p:cNvSpPr>
            <p:nvPr/>
          </p:nvSpPr>
          <p:spPr>
            <a:xfrm>
              <a:off x="11276785" y="1942266"/>
              <a:ext cx="483415" cy="43200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3200" kern="1200" spc="-150">
                  <a:solidFill>
                    <a:schemeClr val="tx1">
                      <a:lumMod val="75000"/>
                      <a:lumOff val="25000"/>
                    </a:schemeClr>
                  </a:solidFill>
                  <a:latin typeface="+mj-lt"/>
                  <a:ea typeface="+mj-ea"/>
                  <a:cs typeface="+mj-cs"/>
                </a:defRPr>
              </a:lvl1pPr>
            </a:lstStyle>
            <a:p>
              <a:pPr rtl="0"/>
              <a:r>
                <a:rPr lang="ru-RU" sz="5400">
                  <a:solidFill>
                    <a:schemeClr val="accent5"/>
                  </a:solidFill>
                </a:rPr>
                <a:t>"</a:t>
              </a:r>
            </a:p>
          </p:txBody>
        </p:sp>
      </p:grpSp>
      <p:sp>
        <p:nvSpPr>
          <p:cNvPr id="30" name="Текст 29">
            <a:extLst>
              <a:ext uri="{FF2B5EF4-FFF2-40B4-BE49-F238E27FC236}">
                <a16:creationId xmlns:a16="http://schemas.microsoft.com/office/drawing/2014/main" id="{76D004CC-05F4-4982-AE6B-C6E5D8E1CF5B}"/>
              </a:ext>
            </a:extLst>
          </p:cNvPr>
          <p:cNvSpPr>
            <a:spLocks noGrp="1"/>
          </p:cNvSpPr>
          <p:nvPr>
            <p:ph type="body" sz="quarter" idx="38"/>
          </p:nvPr>
        </p:nvSpPr>
        <p:spPr>
          <a:xfrm>
            <a:off x="8369301" y="3693626"/>
            <a:ext cx="3251132" cy="445544"/>
          </a:xfrm>
        </p:spPr>
        <p:txBody>
          <a:bodyPr vert="horz" lIns="0" tIns="0" rIns="0" bIns="0" rtlCol="0" anchor="t">
            <a:noAutofit/>
          </a:bodyPr>
          <a:lstStyle/>
          <a:p>
            <a:r>
              <a:rPr lang="en-US" b="1" dirty="0"/>
              <a:t>Laura Clarke</a:t>
            </a:r>
            <a:br>
              <a:rPr lang="en-US" b="1" dirty="0"/>
            </a:br>
            <a:r>
              <a:rPr lang="en-US" dirty="0"/>
              <a:t>Financial Services</a:t>
            </a:r>
            <a:endParaRPr lang="en-US" dirty="0">
              <a:hlinkClick r:id="rId3"/>
            </a:endParaRPr>
          </a:p>
        </p:txBody>
      </p:sp>
      <p:sp>
        <p:nvSpPr>
          <p:cNvPr id="3" name="Номер слайда 2">
            <a:extLst>
              <a:ext uri="{FF2B5EF4-FFF2-40B4-BE49-F238E27FC236}">
                <a16:creationId xmlns:a16="http://schemas.microsoft.com/office/drawing/2014/main" id="{9633E64F-4DBA-44B0-97B6-58474E70EB7F}"/>
              </a:ext>
            </a:extLst>
          </p:cNvPr>
          <p:cNvSpPr>
            <a:spLocks noGrp="1"/>
          </p:cNvSpPr>
          <p:nvPr>
            <p:ph type="sldNum" sz="quarter" idx="11"/>
          </p:nvPr>
        </p:nvSpPr>
        <p:spPr/>
        <p:txBody>
          <a:bodyPr rtlCol="0"/>
          <a:lstStyle/>
          <a:p>
            <a:pPr rtl="0"/>
            <a:fld id="{4B73C415-D670-4716-A5EC-CC4D52CA2BAC}" type="slidenum">
              <a:rPr lang="ru-RU" smtClean="0"/>
              <a:pPr rtl="0"/>
              <a:t>12</a:t>
            </a:fld>
            <a:endParaRPr lang="ru-RU"/>
          </a:p>
        </p:txBody>
      </p:sp>
    </p:spTree>
    <p:extLst>
      <p:ext uri="{BB962C8B-B14F-4D97-AF65-F5344CB8AC3E}">
        <p14:creationId xmlns:p14="http://schemas.microsoft.com/office/powerpoint/2010/main" val="28114993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8" name="Рисунок 47" descr="Сквозь стеклянную стену видно людей в комнате">
            <a:extLst>
              <a:ext uri="{FF2B5EF4-FFF2-40B4-BE49-F238E27FC236}">
                <a16:creationId xmlns:a16="http://schemas.microsoft.com/office/drawing/2014/main" id="{AC966987-B293-404A-BBED-86957A06039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0"/>
            <a:ext cx="12192000" cy="6786563"/>
          </a:xfrm>
        </p:spPr>
      </p:pic>
      <p:sp>
        <p:nvSpPr>
          <p:cNvPr id="32" name="Прямоугольник 31" title="Темный полупрозрачный фон">
            <a:extLst>
              <a:ext uri="{FF2B5EF4-FFF2-40B4-BE49-F238E27FC236}">
                <a16:creationId xmlns:a16="http://schemas.microsoft.com/office/drawing/2014/main" id="{A851B3CA-790D-465D-9B97-AA9876E357B9}"/>
              </a:ext>
            </a:extLst>
          </p:cNvPr>
          <p:cNvSpPr/>
          <p:nvPr/>
        </p:nvSpPr>
        <p:spPr>
          <a:xfrm>
            <a:off x="6336000" y="0"/>
            <a:ext cx="3979575" cy="68580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1"/>
          </a:p>
        </p:txBody>
      </p:sp>
      <p:sp>
        <p:nvSpPr>
          <p:cNvPr id="2" name="Заголовок 1">
            <a:extLst>
              <a:ext uri="{FF2B5EF4-FFF2-40B4-BE49-F238E27FC236}">
                <a16:creationId xmlns:a16="http://schemas.microsoft.com/office/drawing/2014/main" id="{8468F2B1-EF8F-4772-ADA1-4195B20EBA74}"/>
              </a:ext>
            </a:extLst>
          </p:cNvPr>
          <p:cNvSpPr>
            <a:spLocks noGrp="1"/>
          </p:cNvSpPr>
          <p:nvPr>
            <p:ph type="ctrTitle"/>
          </p:nvPr>
        </p:nvSpPr>
        <p:spPr bwMode="gray"/>
        <p:txBody>
          <a:bodyPr rtlCol="0"/>
          <a:lstStyle/>
          <a:p>
            <a:r>
              <a:rPr lang="en-US" sz="4800" dirty="0"/>
              <a:t>Welcome </a:t>
            </a:r>
            <a:br>
              <a:rPr lang="en-US" sz="4800" dirty="0"/>
            </a:br>
            <a:r>
              <a:rPr lang="en-US" sz="4800" dirty="0"/>
              <a:t>to possible.</a:t>
            </a:r>
            <a:endParaRPr lang="ru-RU" sz="4600" noProof="1"/>
          </a:p>
        </p:txBody>
      </p:sp>
      <p:cxnSp>
        <p:nvCxnSpPr>
          <p:cNvPr id="16" name="Прямая соединительная линия 15" title="Разделитель">
            <a:extLst>
              <a:ext uri="{FF2B5EF4-FFF2-40B4-BE49-F238E27FC236}">
                <a16:creationId xmlns:a16="http://schemas.microsoft.com/office/drawing/2014/main" id="{F3753AF9-461F-4049-BB9D-621E76A51470}"/>
              </a:ext>
            </a:extLst>
          </p:cNvPr>
          <p:cNvCxnSpPr>
            <a:cxnSpLocks/>
          </p:cNvCxnSpPr>
          <p:nvPr/>
        </p:nvCxnSpPr>
        <p:spPr>
          <a:xfrm>
            <a:off x="6539896" y="4848225"/>
            <a:ext cx="3571782" cy="0"/>
          </a:xfrm>
          <a:prstGeom prst="line">
            <a:avLst/>
          </a:prstGeom>
          <a:ln>
            <a:gradFill>
              <a:gsLst>
                <a:gs pos="0">
                  <a:schemeClr val="accent1"/>
                </a:gs>
                <a:gs pos="51300">
                  <a:schemeClr val="accent2"/>
                </a:gs>
                <a:gs pos="100000">
                  <a:schemeClr val="accent3"/>
                </a:gs>
              </a:gsLst>
              <a:lin ang="0" scaled="0"/>
            </a:gradFill>
          </a:ln>
        </p:spPr>
        <p:style>
          <a:lnRef idx="1">
            <a:schemeClr val="accent1"/>
          </a:lnRef>
          <a:fillRef idx="0">
            <a:schemeClr val="accent1"/>
          </a:fillRef>
          <a:effectRef idx="0">
            <a:schemeClr val="accent1"/>
          </a:effectRef>
          <a:fontRef idx="minor">
            <a:schemeClr val="tx1"/>
          </a:fontRef>
        </p:style>
      </p:cxnSp>
      <p:pic>
        <p:nvPicPr>
          <p:cNvPr id="21" name="Рисунок 20" descr="Пользователь" title="Значок: имя докладчика">
            <a:extLst>
              <a:ext uri="{FF2B5EF4-FFF2-40B4-BE49-F238E27FC236}">
                <a16:creationId xmlns:a16="http://schemas.microsoft.com/office/drawing/2014/main" id="{97242EBD-470B-4FB1-9B4C-E6DCB282152D}"/>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2150" y="5034270"/>
            <a:ext cx="218900" cy="218900"/>
          </a:xfrm>
          <a:prstGeom prst="rect">
            <a:avLst/>
          </a:prstGeom>
        </p:spPr>
      </p:pic>
      <p:sp>
        <p:nvSpPr>
          <p:cNvPr id="3" name="Подзаголовок 2">
            <a:extLst>
              <a:ext uri="{FF2B5EF4-FFF2-40B4-BE49-F238E27FC236}">
                <a16:creationId xmlns:a16="http://schemas.microsoft.com/office/drawing/2014/main" id="{565124A8-7554-4DB8-896F-F9946B9CF1F9}"/>
              </a:ext>
            </a:extLst>
          </p:cNvPr>
          <p:cNvSpPr>
            <a:spLocks noGrp="1"/>
          </p:cNvSpPr>
          <p:nvPr>
            <p:ph type="subTitle" idx="1"/>
          </p:nvPr>
        </p:nvSpPr>
        <p:spPr bwMode="gray"/>
        <p:txBody>
          <a:bodyPr rtlCol="0"/>
          <a:lstStyle/>
          <a:p>
            <a:pPr rtl="0"/>
            <a:r>
              <a:rPr lang="en-US" noProof="1"/>
              <a:t>CENTER ECM</a:t>
            </a:r>
            <a:endParaRPr lang="ru-RU" noProof="1"/>
          </a:p>
        </p:txBody>
      </p:sp>
      <p:pic>
        <p:nvPicPr>
          <p:cNvPr id="25" name="Рисунок 24" descr="Смартфон" title="Значок — номер телефона докладчика">
            <a:extLst>
              <a:ext uri="{FF2B5EF4-FFF2-40B4-BE49-F238E27FC236}">
                <a16:creationId xmlns:a16="http://schemas.microsoft.com/office/drawing/2014/main" id="{B1BC719A-AAF0-4DB7-9856-CF7AC6A98805}"/>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582150" y="5388742"/>
            <a:ext cx="218900" cy="218900"/>
          </a:xfrm>
          <a:prstGeom prst="rect">
            <a:avLst/>
          </a:prstGeom>
        </p:spPr>
      </p:pic>
      <p:sp>
        <p:nvSpPr>
          <p:cNvPr id="18" name="Текст 17">
            <a:extLst>
              <a:ext uri="{FF2B5EF4-FFF2-40B4-BE49-F238E27FC236}">
                <a16:creationId xmlns:a16="http://schemas.microsoft.com/office/drawing/2014/main" id="{31CED8F1-B63A-4FD2-9699-34AD761A8805}"/>
              </a:ext>
            </a:extLst>
          </p:cNvPr>
          <p:cNvSpPr>
            <a:spLocks noGrp="1"/>
          </p:cNvSpPr>
          <p:nvPr>
            <p:ph type="body" sz="quarter" idx="12"/>
          </p:nvPr>
        </p:nvSpPr>
        <p:spPr bwMode="gray">
          <a:xfrm>
            <a:off x="6905625" y="5412943"/>
            <a:ext cx="3206750" cy="247650"/>
          </a:xfrm>
        </p:spPr>
        <p:txBody>
          <a:bodyPr rtlCol="0"/>
          <a:lstStyle/>
          <a:p>
            <a:r>
              <a:rPr lang="ru-UA" dirty="0"/>
              <a:t>+48 (22) 122 02 68</a:t>
            </a:r>
            <a:endParaRPr lang="ru-RU" noProof="1"/>
          </a:p>
        </p:txBody>
      </p:sp>
      <p:pic>
        <p:nvPicPr>
          <p:cNvPr id="23" name="Рисунок 22" descr="Конверт" title="Значок — адрес электронной почты докладчика">
            <a:extLst>
              <a:ext uri="{FF2B5EF4-FFF2-40B4-BE49-F238E27FC236}">
                <a16:creationId xmlns:a16="http://schemas.microsoft.com/office/drawing/2014/main" id="{D99072B1-8690-4652-9009-362F46A213C2}"/>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6582150" y="5780263"/>
            <a:ext cx="218900" cy="218900"/>
          </a:xfrm>
          <a:prstGeom prst="rect">
            <a:avLst/>
          </a:prstGeom>
        </p:spPr>
      </p:pic>
      <p:sp>
        <p:nvSpPr>
          <p:cNvPr id="19" name="Текст 18">
            <a:extLst>
              <a:ext uri="{FF2B5EF4-FFF2-40B4-BE49-F238E27FC236}">
                <a16:creationId xmlns:a16="http://schemas.microsoft.com/office/drawing/2014/main" id="{E48632CD-1506-46F5-A0DE-640903269D93}"/>
              </a:ext>
            </a:extLst>
          </p:cNvPr>
          <p:cNvSpPr>
            <a:spLocks noGrp="1"/>
          </p:cNvSpPr>
          <p:nvPr>
            <p:ph type="body" sz="quarter" idx="13"/>
          </p:nvPr>
        </p:nvSpPr>
        <p:spPr bwMode="gray">
          <a:xfrm>
            <a:off x="6905625" y="5768111"/>
            <a:ext cx="3206750" cy="247650"/>
          </a:xfrm>
        </p:spPr>
        <p:txBody>
          <a:bodyPr rtlCol="0"/>
          <a:lstStyle/>
          <a:p>
            <a:pPr rtl="0"/>
            <a:r>
              <a:rPr lang="en-US" noProof="1"/>
              <a:t>office</a:t>
            </a:r>
            <a:r>
              <a:rPr lang="ru-RU" noProof="1"/>
              <a:t>@</a:t>
            </a:r>
            <a:r>
              <a:rPr lang="en-US" noProof="1"/>
              <a:t>center-ecm</a:t>
            </a:r>
            <a:r>
              <a:rPr lang="ru-RU" noProof="1"/>
              <a:t>.com</a:t>
            </a:r>
          </a:p>
        </p:txBody>
      </p:sp>
      <p:pic>
        <p:nvPicPr>
          <p:cNvPr id="17" name="Рисунок 16" descr="Мир">
            <a:extLst>
              <a:ext uri="{FF2B5EF4-FFF2-40B4-BE49-F238E27FC236}">
                <a16:creationId xmlns:a16="http://schemas.microsoft.com/office/drawing/2014/main" id="{67AFAC0E-54F2-8843-9BDA-C965BFBBFBFB}"/>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6576383" y="6123279"/>
            <a:ext cx="231342" cy="231342"/>
          </a:xfrm>
          <a:prstGeom prst="rect">
            <a:avLst/>
          </a:prstGeom>
        </p:spPr>
      </p:pic>
      <p:sp>
        <p:nvSpPr>
          <p:cNvPr id="26" name="Текст 18">
            <a:extLst>
              <a:ext uri="{FF2B5EF4-FFF2-40B4-BE49-F238E27FC236}">
                <a16:creationId xmlns:a16="http://schemas.microsoft.com/office/drawing/2014/main" id="{2EA3E05A-60C4-CD45-A7AC-1F20F4D95F6A}"/>
              </a:ext>
            </a:extLst>
          </p:cNvPr>
          <p:cNvSpPr txBox="1">
            <a:spLocks/>
          </p:cNvSpPr>
          <p:nvPr/>
        </p:nvSpPr>
        <p:spPr bwMode="gray">
          <a:xfrm>
            <a:off x="6905625" y="6123279"/>
            <a:ext cx="3206750" cy="24765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spcAft>
                <a:spcPts val="500"/>
              </a:spcAft>
              <a:buClr>
                <a:schemeClr val="accent1"/>
              </a:buClr>
              <a:buFont typeface="Arial" panose="020B0604020202020204" pitchFamily="34" charset="0"/>
              <a:buNone/>
              <a:defRPr lang="en-US" sz="1400" kern="1200" smtClean="0">
                <a:solidFill>
                  <a:schemeClr val="bg1"/>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lang="en-US" sz="2000" kern="1200" smtClean="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lang="en-US" sz="1800" kern="1200" smtClean="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lang="en-US" sz="1600" kern="1200" smtClean="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lang="en-ZA" sz="16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0"/>
            <a:r>
              <a:rPr lang="en-US" noProof="1">
                <a:hlinkClick r:id="rId12"/>
              </a:rPr>
              <a:t>http://www.center-ecm.com/</a:t>
            </a:r>
            <a:endParaRPr lang="ru-RU" noProof="1"/>
          </a:p>
        </p:txBody>
      </p:sp>
      <p:pic>
        <p:nvPicPr>
          <p:cNvPr id="5" name="Рисунок 4">
            <a:extLst>
              <a:ext uri="{FF2B5EF4-FFF2-40B4-BE49-F238E27FC236}">
                <a16:creationId xmlns:a16="http://schemas.microsoft.com/office/drawing/2014/main" id="{50B8F461-67E0-4607-A190-90845783836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576383" y="2909888"/>
            <a:ext cx="1883668" cy="350521"/>
          </a:xfrm>
          <a:prstGeom prst="rect">
            <a:avLst/>
          </a:prstGeom>
        </p:spPr>
      </p:pic>
    </p:spTree>
    <p:extLst>
      <p:ext uri="{BB962C8B-B14F-4D97-AF65-F5344CB8AC3E}">
        <p14:creationId xmlns:p14="http://schemas.microsoft.com/office/powerpoint/2010/main" val="168567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Объект 14">
            <a:extLst>
              <a:ext uri="{FF2B5EF4-FFF2-40B4-BE49-F238E27FC236}">
                <a16:creationId xmlns:a16="http://schemas.microsoft.com/office/drawing/2014/main" id="{358B6C62-CDD6-4E2C-8BC8-699230D3934A}"/>
              </a:ext>
            </a:extLst>
          </p:cNvPr>
          <p:cNvSpPr>
            <a:spLocks noGrp="1"/>
          </p:cNvSpPr>
          <p:nvPr>
            <p:ph idx="1"/>
          </p:nvPr>
        </p:nvSpPr>
        <p:spPr>
          <a:xfrm>
            <a:off x="431999" y="3238501"/>
            <a:ext cx="4416225" cy="2840837"/>
          </a:xfrm>
        </p:spPr>
        <p:txBody>
          <a:bodyPr rtlCol="0"/>
          <a:lstStyle/>
          <a:p>
            <a:pPr marL="0" indent="0">
              <a:buNone/>
            </a:pPr>
            <a:r>
              <a:rPr lang="en-US" sz="3200" dirty="0">
                <a:solidFill>
                  <a:schemeClr val="tx1">
                    <a:lumMod val="75000"/>
                    <a:lumOff val="25000"/>
                  </a:schemeClr>
                </a:solidFill>
              </a:rPr>
              <a:t>Full business process management lifecycle</a:t>
            </a:r>
            <a:endParaRPr lang="ru-RU" sz="3200" noProof="1">
              <a:solidFill>
                <a:schemeClr val="tx1">
                  <a:lumMod val="75000"/>
                  <a:lumOff val="25000"/>
                </a:schemeClr>
              </a:solidFill>
            </a:endParaRPr>
          </a:p>
          <a:p>
            <a:pPr marL="0" indent="0">
              <a:buNone/>
            </a:pPr>
            <a:r>
              <a:rPr lang="en-US" dirty="0"/>
              <a:t>Contentum BPM is Business Process Management Software. It drives digital transformation and allows shifting from job instructions to automated business processes and performance monitoring.</a:t>
            </a:r>
            <a:endParaRPr lang="ru-RU" noProof="1"/>
          </a:p>
        </p:txBody>
      </p:sp>
      <p:sp>
        <p:nvSpPr>
          <p:cNvPr id="4" name="Заголовок 3">
            <a:extLst>
              <a:ext uri="{FF2B5EF4-FFF2-40B4-BE49-F238E27FC236}">
                <a16:creationId xmlns:a16="http://schemas.microsoft.com/office/drawing/2014/main" id="{A03D6D45-09FB-4A71-8BA9-C71413D258DB}"/>
              </a:ext>
            </a:extLst>
          </p:cNvPr>
          <p:cNvSpPr>
            <a:spLocks noGrp="1"/>
          </p:cNvSpPr>
          <p:nvPr>
            <p:ph type="title"/>
          </p:nvPr>
        </p:nvSpPr>
        <p:spPr bwMode="ltGray">
          <a:xfrm>
            <a:off x="-234631" y="-1375462"/>
            <a:ext cx="5749483" cy="1343026"/>
          </a:xfrm>
        </p:spPr>
        <p:txBody>
          <a:bodyPr rtlCol="0"/>
          <a:lstStyle/>
          <a:p>
            <a:pPr rtl="0"/>
            <a:r>
              <a:rPr lang="ru-RU" noProof="1"/>
              <a:t>О нас</a:t>
            </a:r>
          </a:p>
        </p:txBody>
      </p:sp>
      <p:cxnSp>
        <p:nvCxnSpPr>
          <p:cNvPr id="45" name="Прямая соединительная линия 44" title="Разделитель">
            <a:extLst>
              <a:ext uri="{FF2B5EF4-FFF2-40B4-BE49-F238E27FC236}">
                <a16:creationId xmlns:a16="http://schemas.microsoft.com/office/drawing/2014/main" id="{68893E2F-227D-4472-B59F-3DEBF46C0EDC}"/>
              </a:ext>
            </a:extLst>
          </p:cNvPr>
          <p:cNvCxnSpPr>
            <a:cxnSpLocks/>
          </p:cNvCxnSpPr>
          <p:nvPr/>
        </p:nvCxnSpPr>
        <p:spPr bwMode="ltGray">
          <a:xfrm>
            <a:off x="5657669" y="5094121"/>
            <a:ext cx="5750421" cy="0"/>
          </a:xfrm>
          <a:prstGeom prst="line">
            <a:avLst/>
          </a:prstGeom>
          <a:ln>
            <a:gradFill>
              <a:gsLst>
                <a:gs pos="0">
                  <a:schemeClr val="accent1"/>
                </a:gs>
                <a:gs pos="51300">
                  <a:schemeClr val="accent2"/>
                </a:gs>
                <a:gs pos="100000">
                  <a:schemeClr val="accent3"/>
                </a:gs>
              </a:gsLst>
              <a:lin ang="0" scaled="0"/>
            </a:gradFill>
          </a:ln>
        </p:spPr>
        <p:style>
          <a:lnRef idx="1">
            <a:schemeClr val="accent1"/>
          </a:lnRef>
          <a:fillRef idx="0">
            <a:schemeClr val="accent1"/>
          </a:fillRef>
          <a:effectRef idx="0">
            <a:schemeClr val="accent1"/>
          </a:effectRef>
          <a:fontRef idx="minor">
            <a:schemeClr val="tx1"/>
          </a:fontRef>
        </p:style>
      </p:cxnSp>
      <p:sp>
        <p:nvSpPr>
          <p:cNvPr id="29" name="Текст 28">
            <a:extLst>
              <a:ext uri="{FF2B5EF4-FFF2-40B4-BE49-F238E27FC236}">
                <a16:creationId xmlns:a16="http://schemas.microsoft.com/office/drawing/2014/main" id="{CAA3871B-5A80-4D63-B9BD-FFAB1FF70683}"/>
              </a:ext>
            </a:extLst>
          </p:cNvPr>
          <p:cNvSpPr>
            <a:spLocks noGrp="1"/>
          </p:cNvSpPr>
          <p:nvPr>
            <p:ph type="body" sz="quarter" idx="14"/>
          </p:nvPr>
        </p:nvSpPr>
        <p:spPr bwMode="gray">
          <a:xfrm>
            <a:off x="5658441" y="5237168"/>
            <a:ext cx="5350453" cy="1540625"/>
          </a:xfrm>
        </p:spPr>
        <p:txBody>
          <a:bodyPr rtlCol="0"/>
          <a:lstStyle/>
          <a:p>
            <a:r>
              <a:rPr lang="en-US" dirty="0"/>
              <a:t>Contentum is based on a BPM engine. It allows you to create flexible and adaptive bpm apps that change quickly with your company. With Contentum it’s easy to streamline your business processes and make their execution more effective</a:t>
            </a:r>
            <a:endParaRPr lang="en-US" b="1" dirty="0"/>
          </a:p>
        </p:txBody>
      </p:sp>
      <p:sp>
        <p:nvSpPr>
          <p:cNvPr id="3" name="Номер слайда 2">
            <a:extLst>
              <a:ext uri="{FF2B5EF4-FFF2-40B4-BE49-F238E27FC236}">
                <a16:creationId xmlns:a16="http://schemas.microsoft.com/office/drawing/2014/main" id="{AAEF3E39-2332-4C12-9142-1DB674D9F855}"/>
              </a:ext>
            </a:extLst>
          </p:cNvPr>
          <p:cNvSpPr>
            <a:spLocks noGrp="1"/>
          </p:cNvSpPr>
          <p:nvPr>
            <p:ph type="sldNum" sz="quarter" idx="11"/>
          </p:nvPr>
        </p:nvSpPr>
        <p:spPr/>
        <p:txBody>
          <a:bodyPr rtlCol="0"/>
          <a:lstStyle/>
          <a:p>
            <a:pPr rtl="0"/>
            <a:fld id="{4B73C415-D670-4716-A5EC-CC4D52CA2BAC}" type="slidenum">
              <a:rPr lang="ru-RU" noProof="1" smtClean="0"/>
              <a:pPr/>
              <a:t>2</a:t>
            </a:fld>
            <a:endParaRPr lang="ru-RU" noProof="1"/>
          </a:p>
        </p:txBody>
      </p:sp>
      <p:pic>
        <p:nvPicPr>
          <p:cNvPr id="8" name="Рисунок 7">
            <a:extLst>
              <a:ext uri="{FF2B5EF4-FFF2-40B4-BE49-F238E27FC236}">
                <a16:creationId xmlns:a16="http://schemas.microsoft.com/office/drawing/2014/main" id="{E6A68774-F267-4130-9004-78C101D4B9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1988" y="0"/>
            <a:ext cx="6430012" cy="4282388"/>
          </a:xfrm>
          <a:prstGeom prst="rect">
            <a:avLst/>
          </a:prstGeom>
        </p:spPr>
      </p:pic>
      <p:pic>
        <p:nvPicPr>
          <p:cNvPr id="10" name="Рисунок 9">
            <a:extLst>
              <a:ext uri="{FF2B5EF4-FFF2-40B4-BE49-F238E27FC236}">
                <a16:creationId xmlns:a16="http://schemas.microsoft.com/office/drawing/2014/main" id="{9E5B71AB-6A65-42AB-A554-A4AB6B333F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7669" y="4449074"/>
            <a:ext cx="2596563" cy="502001"/>
          </a:xfrm>
          <a:prstGeom prst="rect">
            <a:avLst/>
          </a:prstGeom>
        </p:spPr>
      </p:pic>
    </p:spTree>
    <p:extLst>
      <p:ext uri="{BB962C8B-B14F-4D97-AF65-F5344CB8AC3E}">
        <p14:creationId xmlns:p14="http://schemas.microsoft.com/office/powerpoint/2010/main" val="3530665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A428ED-E8E6-4EBE-8C7C-8E6E2E5012C8}"/>
              </a:ext>
            </a:extLst>
          </p:cNvPr>
          <p:cNvSpPr>
            <a:spLocks noGrp="1"/>
          </p:cNvSpPr>
          <p:nvPr>
            <p:ph type="title"/>
          </p:nvPr>
        </p:nvSpPr>
        <p:spPr/>
        <p:txBody>
          <a:bodyPr rtlCol="0"/>
          <a:lstStyle/>
          <a:p>
            <a:r>
              <a:rPr lang="en-US" b="1" dirty="0"/>
              <a:t>BPM Features</a:t>
            </a:r>
            <a:br>
              <a:rPr lang="en-US" b="1" dirty="0"/>
            </a:br>
            <a:endParaRPr lang="ru-RU" noProof="1"/>
          </a:p>
        </p:txBody>
      </p:sp>
      <p:pic>
        <p:nvPicPr>
          <p:cNvPr id="17" name="Рисунок 16">
            <a:extLst>
              <a:ext uri="{FF2B5EF4-FFF2-40B4-BE49-F238E27FC236}">
                <a16:creationId xmlns:a16="http://schemas.microsoft.com/office/drawing/2014/main" id="{6449BBFB-CA06-403B-A774-11459956BDA0}"/>
              </a:ext>
            </a:extLst>
          </p:cNvPr>
          <p:cNvPicPr>
            <a:picLocks noGrp="1" noChangeAspect="1"/>
          </p:cNvPicPr>
          <p:nvPr>
            <p:ph type="pic" sz="quarter" idx="41"/>
          </p:nvPr>
        </p:nvPicPr>
        <p:blipFill>
          <a:blip r:embed="rId3">
            <a:extLst>
              <a:ext uri="{28A0092B-C50C-407E-A947-70E740481C1C}">
                <a14:useLocalDpi xmlns:a14="http://schemas.microsoft.com/office/drawing/2010/main" val="0"/>
              </a:ext>
            </a:extLst>
          </a:blip>
          <a:srcRect/>
          <a:stretch/>
        </p:blipFill>
        <p:spPr>
          <a:xfrm>
            <a:off x="446028" y="1455258"/>
            <a:ext cx="2520000" cy="1796826"/>
          </a:xfrm>
        </p:spPr>
      </p:pic>
      <p:sp>
        <p:nvSpPr>
          <p:cNvPr id="5" name="Текст 4">
            <a:extLst>
              <a:ext uri="{FF2B5EF4-FFF2-40B4-BE49-F238E27FC236}">
                <a16:creationId xmlns:a16="http://schemas.microsoft.com/office/drawing/2014/main" id="{A96AA788-5F14-43DB-B035-1BC6DA150990}"/>
              </a:ext>
            </a:extLst>
          </p:cNvPr>
          <p:cNvSpPr>
            <a:spLocks noGrp="1"/>
          </p:cNvSpPr>
          <p:nvPr>
            <p:ph type="body" sz="quarter" idx="17"/>
          </p:nvPr>
        </p:nvSpPr>
        <p:spPr>
          <a:xfrm>
            <a:off x="420000" y="3836224"/>
            <a:ext cx="2546028" cy="576000"/>
          </a:xfrm>
        </p:spPr>
        <p:txBody>
          <a:bodyPr rtlCol="0"/>
          <a:lstStyle/>
          <a:p>
            <a:r>
              <a:rPr lang="en-US" dirty="0"/>
              <a:t>Business</a:t>
            </a:r>
            <a:br>
              <a:rPr lang="en-US" dirty="0"/>
            </a:br>
            <a:r>
              <a:rPr lang="en-US" dirty="0"/>
              <a:t>Processes Modeling</a:t>
            </a:r>
          </a:p>
          <a:p>
            <a:pPr rtl="0"/>
            <a:endParaRPr lang="ru-RU" sz="1600" noProof="1"/>
          </a:p>
        </p:txBody>
      </p:sp>
      <p:cxnSp>
        <p:nvCxnSpPr>
          <p:cNvPr id="20" name="Прямая соединительная линия 19" title="Разделитель">
            <a:extLst>
              <a:ext uri="{FF2B5EF4-FFF2-40B4-BE49-F238E27FC236}">
                <a16:creationId xmlns:a16="http://schemas.microsoft.com/office/drawing/2014/main" id="{B674B9A6-D55C-478C-8D92-D0BFBCD7B598}"/>
              </a:ext>
            </a:extLst>
          </p:cNvPr>
          <p:cNvCxnSpPr>
            <a:cxnSpLocks/>
          </p:cNvCxnSpPr>
          <p:nvPr/>
        </p:nvCxnSpPr>
        <p:spPr>
          <a:xfrm>
            <a:off x="793014" y="4609133"/>
            <a:ext cx="1800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Текст 5">
            <a:extLst>
              <a:ext uri="{FF2B5EF4-FFF2-40B4-BE49-F238E27FC236}">
                <a16:creationId xmlns:a16="http://schemas.microsoft.com/office/drawing/2014/main" id="{CE675343-79F8-46AA-B56E-932984AB75EE}"/>
              </a:ext>
            </a:extLst>
          </p:cNvPr>
          <p:cNvSpPr>
            <a:spLocks noGrp="1"/>
          </p:cNvSpPr>
          <p:nvPr>
            <p:ph type="body" sz="quarter" idx="18"/>
          </p:nvPr>
        </p:nvSpPr>
        <p:spPr>
          <a:xfrm>
            <a:off x="420000" y="4811854"/>
            <a:ext cx="2546028" cy="1553495"/>
          </a:xfrm>
        </p:spPr>
        <p:txBody>
          <a:bodyPr rtlCol="0"/>
          <a:lstStyle/>
          <a:p>
            <a:r>
              <a:rPr lang="en-US" sz="1200" dirty="0"/>
              <a:t>Work in Contentum BPM begins with business process modeling. Users create business process models in Contentum Designer, a powerful application with a simple and user-friendly interface. Contentum Designer is included in the Contentum BPM software package.</a:t>
            </a:r>
            <a:endParaRPr lang="ru-RU" sz="1200" noProof="1"/>
          </a:p>
        </p:txBody>
      </p:sp>
      <p:pic>
        <p:nvPicPr>
          <p:cNvPr id="39" name="Рисунок 38">
            <a:extLst>
              <a:ext uri="{FF2B5EF4-FFF2-40B4-BE49-F238E27FC236}">
                <a16:creationId xmlns:a16="http://schemas.microsoft.com/office/drawing/2014/main" id="{0DDAC36A-574D-4761-9BCF-874D3C265750}"/>
              </a:ext>
            </a:extLst>
          </p:cNvPr>
          <p:cNvPicPr>
            <a:picLocks noGrp="1" noChangeAspect="1"/>
          </p:cNvPicPr>
          <p:nvPr>
            <p:ph type="pic" sz="quarter" idx="42"/>
          </p:nvPr>
        </p:nvPicPr>
        <p:blipFill>
          <a:blip r:embed="rId4">
            <a:extLst>
              <a:ext uri="{28A0092B-C50C-407E-A947-70E740481C1C}">
                <a14:useLocalDpi xmlns:a14="http://schemas.microsoft.com/office/drawing/2010/main" val="0"/>
              </a:ext>
            </a:extLst>
          </a:blip>
          <a:srcRect/>
          <a:stretch/>
        </p:blipFill>
        <p:spPr>
          <a:xfrm>
            <a:off x="3347688" y="1420252"/>
            <a:ext cx="2520000" cy="1866838"/>
          </a:xfrm>
        </p:spPr>
      </p:pic>
      <p:sp>
        <p:nvSpPr>
          <p:cNvPr id="7" name="Текст 6">
            <a:extLst>
              <a:ext uri="{FF2B5EF4-FFF2-40B4-BE49-F238E27FC236}">
                <a16:creationId xmlns:a16="http://schemas.microsoft.com/office/drawing/2014/main" id="{1806F98B-6BF9-4D0F-B7E7-561F064602FD}"/>
              </a:ext>
            </a:extLst>
          </p:cNvPr>
          <p:cNvSpPr>
            <a:spLocks noGrp="1"/>
          </p:cNvSpPr>
          <p:nvPr>
            <p:ph type="body" sz="quarter" idx="33"/>
          </p:nvPr>
        </p:nvSpPr>
        <p:spPr>
          <a:xfrm>
            <a:off x="3344886" y="3925268"/>
            <a:ext cx="2520000" cy="576000"/>
          </a:xfrm>
        </p:spPr>
        <p:txBody>
          <a:bodyPr rtlCol="0"/>
          <a:lstStyle/>
          <a:p>
            <a:r>
              <a:rPr lang="en-US" dirty="0"/>
              <a:t>Execute Business</a:t>
            </a:r>
            <a:br>
              <a:rPr lang="en-US" dirty="0"/>
            </a:br>
            <a:r>
              <a:rPr lang="en-US" dirty="0"/>
              <a:t>Processes</a:t>
            </a:r>
          </a:p>
        </p:txBody>
      </p:sp>
      <p:cxnSp>
        <p:nvCxnSpPr>
          <p:cNvPr id="21" name="Прямая соединительная линия 20" title="Разделитель">
            <a:extLst>
              <a:ext uri="{FF2B5EF4-FFF2-40B4-BE49-F238E27FC236}">
                <a16:creationId xmlns:a16="http://schemas.microsoft.com/office/drawing/2014/main" id="{5A0322F4-E79A-4E4D-98CA-2DC1692F90C3}"/>
              </a:ext>
            </a:extLst>
          </p:cNvPr>
          <p:cNvCxnSpPr>
            <a:cxnSpLocks/>
          </p:cNvCxnSpPr>
          <p:nvPr/>
        </p:nvCxnSpPr>
        <p:spPr>
          <a:xfrm>
            <a:off x="3704886" y="4595651"/>
            <a:ext cx="1800000"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8" name="Текст 7">
            <a:extLst>
              <a:ext uri="{FF2B5EF4-FFF2-40B4-BE49-F238E27FC236}">
                <a16:creationId xmlns:a16="http://schemas.microsoft.com/office/drawing/2014/main" id="{93694D25-DE51-4F33-9ED7-7D9F4891DD93}"/>
              </a:ext>
            </a:extLst>
          </p:cNvPr>
          <p:cNvSpPr>
            <a:spLocks noGrp="1"/>
          </p:cNvSpPr>
          <p:nvPr>
            <p:ph type="body" sz="quarter" idx="34"/>
          </p:nvPr>
        </p:nvSpPr>
        <p:spPr>
          <a:xfrm>
            <a:off x="3353294" y="4811853"/>
            <a:ext cx="2511592" cy="1553489"/>
          </a:xfrm>
        </p:spPr>
        <p:txBody>
          <a:bodyPr rtlCol="0"/>
          <a:lstStyle/>
          <a:p>
            <a:r>
              <a:rPr lang="en-US" sz="1100" dirty="0"/>
              <a:t>After a business process is modeling and published, you can start executing it in the Contentum BPM web application. You can run as many process instances as you wish. All business process instances are executed independently according to the same process model.</a:t>
            </a:r>
            <a:endParaRPr lang="ru-RU" sz="1100" noProof="1"/>
          </a:p>
        </p:txBody>
      </p:sp>
      <p:pic>
        <p:nvPicPr>
          <p:cNvPr id="43" name="Рисунок 42">
            <a:extLst>
              <a:ext uri="{FF2B5EF4-FFF2-40B4-BE49-F238E27FC236}">
                <a16:creationId xmlns:a16="http://schemas.microsoft.com/office/drawing/2014/main" id="{3A7E12C8-81B9-4B69-8557-9B66C1AD1251}"/>
              </a:ext>
            </a:extLst>
          </p:cNvPr>
          <p:cNvPicPr>
            <a:picLocks noGrp="1" noChangeAspect="1"/>
          </p:cNvPicPr>
          <p:nvPr>
            <p:ph type="pic" sz="quarter" idx="43"/>
          </p:nvPr>
        </p:nvPicPr>
        <p:blipFill>
          <a:blip r:embed="rId5">
            <a:extLst>
              <a:ext uri="{28A0092B-C50C-407E-A947-70E740481C1C}">
                <a14:useLocalDpi xmlns:a14="http://schemas.microsoft.com/office/drawing/2010/main" val="0"/>
              </a:ext>
            </a:extLst>
          </a:blip>
          <a:srcRect/>
          <a:stretch/>
        </p:blipFill>
        <p:spPr>
          <a:xfrm>
            <a:off x="6249348" y="1448297"/>
            <a:ext cx="2520000" cy="1836531"/>
          </a:xfrm>
        </p:spPr>
      </p:pic>
      <p:sp>
        <p:nvSpPr>
          <p:cNvPr id="9" name="Текст 8">
            <a:extLst>
              <a:ext uri="{FF2B5EF4-FFF2-40B4-BE49-F238E27FC236}">
                <a16:creationId xmlns:a16="http://schemas.microsoft.com/office/drawing/2014/main" id="{2F0A8A16-8E92-40C1-913D-8CB3B9C1DDAF}"/>
              </a:ext>
            </a:extLst>
          </p:cNvPr>
          <p:cNvSpPr>
            <a:spLocks noGrp="1"/>
          </p:cNvSpPr>
          <p:nvPr>
            <p:ph type="body" sz="quarter" idx="35"/>
          </p:nvPr>
        </p:nvSpPr>
        <p:spPr>
          <a:xfrm>
            <a:off x="6243744" y="3922917"/>
            <a:ext cx="2546028" cy="576000"/>
          </a:xfrm>
        </p:spPr>
        <p:txBody>
          <a:bodyPr rtlCol="0"/>
          <a:lstStyle/>
          <a:p>
            <a:r>
              <a:rPr lang="en-US" dirty="0"/>
              <a:t>Control and</a:t>
            </a:r>
            <a:br>
              <a:rPr lang="en-US" dirty="0"/>
            </a:br>
            <a:r>
              <a:rPr lang="en-US" dirty="0"/>
              <a:t>Monitoring</a:t>
            </a:r>
          </a:p>
        </p:txBody>
      </p:sp>
      <p:cxnSp>
        <p:nvCxnSpPr>
          <p:cNvPr id="22" name="Прямая соединительная линия 21" title="Разделитель">
            <a:extLst>
              <a:ext uri="{FF2B5EF4-FFF2-40B4-BE49-F238E27FC236}">
                <a16:creationId xmlns:a16="http://schemas.microsoft.com/office/drawing/2014/main" id="{0DC27E82-D5C7-4AE4-BAF3-5DBB12CA0835}"/>
              </a:ext>
            </a:extLst>
          </p:cNvPr>
          <p:cNvCxnSpPr>
            <a:cxnSpLocks/>
          </p:cNvCxnSpPr>
          <p:nvPr/>
        </p:nvCxnSpPr>
        <p:spPr>
          <a:xfrm>
            <a:off x="6609348" y="4601219"/>
            <a:ext cx="1800000"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Текст 9">
            <a:extLst>
              <a:ext uri="{FF2B5EF4-FFF2-40B4-BE49-F238E27FC236}">
                <a16:creationId xmlns:a16="http://schemas.microsoft.com/office/drawing/2014/main" id="{CC804944-6423-4C0F-ABB0-9CF01A05FD92}"/>
              </a:ext>
            </a:extLst>
          </p:cNvPr>
          <p:cNvSpPr>
            <a:spLocks noGrp="1"/>
          </p:cNvSpPr>
          <p:nvPr>
            <p:ph type="body" sz="quarter" idx="36"/>
          </p:nvPr>
        </p:nvSpPr>
        <p:spPr>
          <a:xfrm>
            <a:off x="6243743" y="4811854"/>
            <a:ext cx="2519999" cy="1553483"/>
          </a:xfrm>
        </p:spPr>
        <p:txBody>
          <a:bodyPr rtlCol="0"/>
          <a:lstStyle/>
          <a:p>
            <a:r>
              <a:rPr lang="en-US" sz="1100" dirty="0"/>
              <a:t>You can control the execution of a business process from its page, e.g. change the parameters, interrupt instances. Contentum BPM offers tools for control and monitoring: My Processes, Process Monitor, Process Maps.</a:t>
            </a:r>
            <a:endParaRPr lang="ru-RU" sz="1100" noProof="1"/>
          </a:p>
        </p:txBody>
      </p:sp>
      <p:pic>
        <p:nvPicPr>
          <p:cNvPr id="71" name="Рисунок 70">
            <a:extLst>
              <a:ext uri="{FF2B5EF4-FFF2-40B4-BE49-F238E27FC236}">
                <a16:creationId xmlns:a16="http://schemas.microsoft.com/office/drawing/2014/main" id="{C698E7AD-8D61-4952-9F38-6E6313EE4B05}"/>
              </a:ext>
            </a:extLst>
          </p:cNvPr>
          <p:cNvPicPr>
            <a:picLocks noGrp="1" noChangeAspect="1"/>
          </p:cNvPicPr>
          <p:nvPr>
            <p:ph type="pic" sz="quarter" idx="44"/>
          </p:nvPr>
        </p:nvPicPr>
        <p:blipFill>
          <a:blip r:embed="rId6">
            <a:extLst>
              <a:ext uri="{28A0092B-C50C-407E-A947-70E740481C1C}">
                <a14:useLocalDpi xmlns:a14="http://schemas.microsoft.com/office/drawing/2010/main" val="0"/>
              </a:ext>
            </a:extLst>
          </a:blip>
          <a:srcRect/>
          <a:stretch/>
        </p:blipFill>
        <p:spPr>
          <a:xfrm>
            <a:off x="9151008" y="1431425"/>
            <a:ext cx="2520000" cy="1870276"/>
          </a:xfrm>
        </p:spPr>
      </p:pic>
      <p:sp>
        <p:nvSpPr>
          <p:cNvPr id="11" name="Текст 10">
            <a:extLst>
              <a:ext uri="{FF2B5EF4-FFF2-40B4-BE49-F238E27FC236}">
                <a16:creationId xmlns:a16="http://schemas.microsoft.com/office/drawing/2014/main" id="{3BF93F76-B979-4659-9F60-ADD378371A4D}"/>
              </a:ext>
            </a:extLst>
          </p:cNvPr>
          <p:cNvSpPr>
            <a:spLocks noGrp="1"/>
          </p:cNvSpPr>
          <p:nvPr>
            <p:ph type="body" sz="quarter" idx="37"/>
          </p:nvPr>
        </p:nvSpPr>
        <p:spPr>
          <a:xfrm>
            <a:off x="9151008" y="3922917"/>
            <a:ext cx="2546028" cy="678302"/>
          </a:xfrm>
        </p:spPr>
        <p:txBody>
          <a:bodyPr rtlCol="0"/>
          <a:lstStyle/>
          <a:p>
            <a:r>
              <a:rPr lang="en-US" dirty="0"/>
              <a:t>Processes</a:t>
            </a:r>
            <a:br>
              <a:rPr lang="en-US" dirty="0"/>
            </a:br>
            <a:r>
              <a:rPr lang="en-US" dirty="0"/>
              <a:t>Improvement</a:t>
            </a:r>
          </a:p>
        </p:txBody>
      </p:sp>
      <p:cxnSp>
        <p:nvCxnSpPr>
          <p:cNvPr id="23" name="Прямая соединительная линия 22" title="Разделитель">
            <a:extLst>
              <a:ext uri="{FF2B5EF4-FFF2-40B4-BE49-F238E27FC236}">
                <a16:creationId xmlns:a16="http://schemas.microsoft.com/office/drawing/2014/main" id="{8C3BE7D2-4C35-4BA9-9A98-1A6E17A84A71}"/>
              </a:ext>
            </a:extLst>
          </p:cNvPr>
          <p:cNvCxnSpPr>
            <a:cxnSpLocks/>
          </p:cNvCxnSpPr>
          <p:nvPr/>
        </p:nvCxnSpPr>
        <p:spPr>
          <a:xfrm>
            <a:off x="9248878" y="4601219"/>
            <a:ext cx="2523122"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2" name="Текст 11">
            <a:extLst>
              <a:ext uri="{FF2B5EF4-FFF2-40B4-BE49-F238E27FC236}">
                <a16:creationId xmlns:a16="http://schemas.microsoft.com/office/drawing/2014/main" id="{179E7FC2-4098-49F6-8F55-7D42A85A40B6}"/>
              </a:ext>
            </a:extLst>
          </p:cNvPr>
          <p:cNvSpPr>
            <a:spLocks noGrp="1"/>
          </p:cNvSpPr>
          <p:nvPr>
            <p:ph type="body" sz="quarter" idx="38"/>
          </p:nvPr>
        </p:nvSpPr>
        <p:spPr>
          <a:xfrm>
            <a:off x="9151008" y="4811854"/>
            <a:ext cx="2546028" cy="1553480"/>
          </a:xfrm>
        </p:spPr>
        <p:txBody>
          <a:bodyPr rtlCol="0"/>
          <a:lstStyle/>
          <a:p>
            <a:r>
              <a:rPr lang="en-US" sz="1100" dirty="0"/>
              <a:t>With Contentum BPM you can change processes in the running system with no programming or stopping the server required, and apply changes instantly. You can evaluate how effective the applied changes are, as soon as the process is complete.</a:t>
            </a:r>
            <a:endParaRPr lang="ru-RU" sz="1100" noProof="1"/>
          </a:p>
        </p:txBody>
      </p:sp>
      <p:sp>
        <p:nvSpPr>
          <p:cNvPr id="3" name="Номер слайда 2">
            <a:extLst>
              <a:ext uri="{FF2B5EF4-FFF2-40B4-BE49-F238E27FC236}">
                <a16:creationId xmlns:a16="http://schemas.microsoft.com/office/drawing/2014/main" id="{B79F4F6B-299B-431B-AD93-01AF893D8C92}"/>
              </a:ext>
            </a:extLst>
          </p:cNvPr>
          <p:cNvSpPr>
            <a:spLocks noGrp="1"/>
          </p:cNvSpPr>
          <p:nvPr>
            <p:ph type="sldNum" sz="quarter" idx="11"/>
          </p:nvPr>
        </p:nvSpPr>
        <p:spPr/>
        <p:txBody>
          <a:bodyPr rtlCol="0"/>
          <a:lstStyle/>
          <a:p>
            <a:pPr rtl="0"/>
            <a:fld id="{4B73C415-D670-4716-A5EC-CC4D52CA2BAC}" type="slidenum">
              <a:rPr lang="ru-RU" noProof="1" smtClean="0"/>
              <a:pPr/>
              <a:t>3</a:t>
            </a:fld>
            <a:endParaRPr lang="ru-RU" noProof="1"/>
          </a:p>
        </p:txBody>
      </p:sp>
      <p:pic>
        <p:nvPicPr>
          <p:cNvPr id="28" name="Рисунок 27">
            <a:extLst>
              <a:ext uri="{FF2B5EF4-FFF2-40B4-BE49-F238E27FC236}">
                <a16:creationId xmlns:a16="http://schemas.microsoft.com/office/drawing/2014/main" id="{E5EA712E-822A-4D4A-9CC0-F797EFB21CA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90153" y="343199"/>
            <a:ext cx="1706883" cy="609601"/>
          </a:xfrm>
          <a:prstGeom prst="rect">
            <a:avLst/>
          </a:prstGeom>
        </p:spPr>
      </p:pic>
    </p:spTree>
    <p:extLst>
      <p:ext uri="{BB962C8B-B14F-4D97-AF65-F5344CB8AC3E}">
        <p14:creationId xmlns:p14="http://schemas.microsoft.com/office/powerpoint/2010/main" val="3745170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Прямоугольник 27" title="Фон для значка">
            <a:extLst>
              <a:ext uri="{FF2B5EF4-FFF2-40B4-BE49-F238E27FC236}">
                <a16:creationId xmlns:a16="http://schemas.microsoft.com/office/drawing/2014/main" id="{F271799B-337B-4E7E-B741-A27C0236AD24}"/>
              </a:ext>
            </a:extLst>
          </p:cNvPr>
          <p:cNvSpPr/>
          <p:nvPr/>
        </p:nvSpPr>
        <p:spPr>
          <a:xfrm>
            <a:off x="10221089" y="1357599"/>
            <a:ext cx="1800000" cy="180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a:p>
        </p:txBody>
      </p:sp>
      <p:sp>
        <p:nvSpPr>
          <p:cNvPr id="26" name="Прямоугольник 25" title="Фон для значка">
            <a:extLst>
              <a:ext uri="{FF2B5EF4-FFF2-40B4-BE49-F238E27FC236}">
                <a16:creationId xmlns:a16="http://schemas.microsoft.com/office/drawing/2014/main" id="{172CE44A-5A8B-4BCF-8085-748E5ACB77A1}"/>
              </a:ext>
            </a:extLst>
          </p:cNvPr>
          <p:cNvSpPr/>
          <p:nvPr/>
        </p:nvSpPr>
        <p:spPr>
          <a:xfrm>
            <a:off x="8242704" y="1357599"/>
            <a:ext cx="1800000" cy="180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a:p>
        </p:txBody>
      </p:sp>
      <p:pic>
        <p:nvPicPr>
          <p:cNvPr id="14" name="Рисунок 13">
            <a:extLst>
              <a:ext uri="{FF2B5EF4-FFF2-40B4-BE49-F238E27FC236}">
                <a16:creationId xmlns:a16="http://schemas.microsoft.com/office/drawing/2014/main" id="{DF80E271-E84B-449B-9CF0-F34E075335A6}"/>
              </a:ext>
            </a:extLst>
          </p:cNvPr>
          <p:cNvPicPr>
            <a:picLocks noGrp="1" noChangeAspect="1"/>
          </p:cNvPicPr>
          <p:nvPr>
            <p:ph type="pic" sz="quarter" idx="12"/>
          </p:nvPr>
        </p:nvPicPr>
        <p:blipFill rotWithShape="1">
          <a:blip r:embed="rId3">
            <a:extLst>
              <a:ext uri="{28A0092B-C50C-407E-A947-70E740481C1C}">
                <a14:useLocalDpi xmlns:a14="http://schemas.microsoft.com/office/drawing/2010/main" val="0"/>
              </a:ext>
            </a:extLst>
          </a:blip>
          <a:srcRect b="16682"/>
          <a:stretch/>
        </p:blipFill>
        <p:spPr>
          <a:xfrm>
            <a:off x="424901" y="0"/>
            <a:ext cx="5477757" cy="4344849"/>
          </a:xfrm>
        </p:spPr>
      </p:pic>
      <p:sp>
        <p:nvSpPr>
          <p:cNvPr id="5" name="Заголовок 4">
            <a:extLst>
              <a:ext uri="{FF2B5EF4-FFF2-40B4-BE49-F238E27FC236}">
                <a16:creationId xmlns:a16="http://schemas.microsoft.com/office/drawing/2014/main" id="{F58C420A-3AEC-4BE5-BD90-C854A306696C}"/>
              </a:ext>
            </a:extLst>
          </p:cNvPr>
          <p:cNvSpPr>
            <a:spLocks noGrp="1"/>
          </p:cNvSpPr>
          <p:nvPr>
            <p:ph type="title"/>
          </p:nvPr>
        </p:nvSpPr>
        <p:spPr bwMode="ltGray">
          <a:xfrm>
            <a:off x="680728" y="4400541"/>
            <a:ext cx="4974545" cy="923934"/>
          </a:xfrm>
        </p:spPr>
        <p:txBody>
          <a:bodyPr rtlCol="0"/>
          <a:lstStyle/>
          <a:p>
            <a:r>
              <a:rPr lang="en-US" dirty="0"/>
              <a:t>Integration</a:t>
            </a:r>
            <a:endParaRPr lang="ru-RU" dirty="0"/>
          </a:p>
        </p:txBody>
      </p:sp>
      <p:cxnSp>
        <p:nvCxnSpPr>
          <p:cNvPr id="12" name="Прямая соединительная линия 11" title="Разделитель">
            <a:extLst>
              <a:ext uri="{FF2B5EF4-FFF2-40B4-BE49-F238E27FC236}">
                <a16:creationId xmlns:a16="http://schemas.microsoft.com/office/drawing/2014/main" id="{3E48293B-B086-4048-863C-47E7C47880A1}"/>
              </a:ext>
            </a:extLst>
          </p:cNvPr>
          <p:cNvCxnSpPr>
            <a:cxnSpLocks/>
          </p:cNvCxnSpPr>
          <p:nvPr/>
        </p:nvCxnSpPr>
        <p:spPr bwMode="ltGray">
          <a:xfrm>
            <a:off x="680728" y="5491163"/>
            <a:ext cx="4974545" cy="0"/>
          </a:xfrm>
          <a:prstGeom prst="line">
            <a:avLst/>
          </a:prstGeom>
          <a:ln>
            <a:gradFill>
              <a:gsLst>
                <a:gs pos="0">
                  <a:schemeClr val="accent1"/>
                </a:gs>
                <a:gs pos="51300">
                  <a:schemeClr val="accent2"/>
                </a:gs>
                <a:gs pos="100000">
                  <a:schemeClr val="accent3"/>
                </a:gs>
              </a:gsLst>
              <a:lin ang="0" scaled="0"/>
            </a:gradFill>
          </a:ln>
        </p:spPr>
        <p:style>
          <a:lnRef idx="1">
            <a:schemeClr val="accent1"/>
          </a:lnRef>
          <a:fillRef idx="0">
            <a:schemeClr val="accent1"/>
          </a:fillRef>
          <a:effectRef idx="0">
            <a:schemeClr val="accent1"/>
          </a:effectRef>
          <a:fontRef idx="minor">
            <a:schemeClr val="tx1"/>
          </a:fontRef>
        </p:style>
      </p:cxnSp>
      <p:sp>
        <p:nvSpPr>
          <p:cNvPr id="2" name="Объект 1">
            <a:extLst>
              <a:ext uri="{FF2B5EF4-FFF2-40B4-BE49-F238E27FC236}">
                <a16:creationId xmlns:a16="http://schemas.microsoft.com/office/drawing/2014/main" id="{1AC9E886-BD82-4757-912B-F7589A22164F}"/>
              </a:ext>
            </a:extLst>
          </p:cNvPr>
          <p:cNvSpPr>
            <a:spLocks noGrp="1"/>
          </p:cNvSpPr>
          <p:nvPr>
            <p:ph idx="1"/>
          </p:nvPr>
        </p:nvSpPr>
        <p:spPr bwMode="gray">
          <a:xfrm>
            <a:off x="680728" y="5657850"/>
            <a:ext cx="4974545" cy="1200149"/>
          </a:xfrm>
        </p:spPr>
        <p:txBody>
          <a:bodyPr rtlCol="0"/>
          <a:lstStyle/>
          <a:p>
            <a:r>
              <a:rPr lang="en-US" sz="1600" dirty="0"/>
              <a:t>Integration with information systems is one of the key features of the BPM System. The BPM System is a bridge between information systems of a company and the people involved in end-to-end business processes.</a:t>
            </a:r>
            <a:endParaRPr lang="ru-RU" sz="1600" dirty="0"/>
          </a:p>
        </p:txBody>
      </p:sp>
      <p:sp>
        <p:nvSpPr>
          <p:cNvPr id="16" name="Прямоугольник 15" title="Фон для значка">
            <a:extLst>
              <a:ext uri="{FF2B5EF4-FFF2-40B4-BE49-F238E27FC236}">
                <a16:creationId xmlns:a16="http://schemas.microsoft.com/office/drawing/2014/main" id="{05860339-31F7-4884-957E-5C40F818EBB8}"/>
              </a:ext>
            </a:extLst>
          </p:cNvPr>
          <p:cNvSpPr/>
          <p:nvPr/>
        </p:nvSpPr>
        <p:spPr>
          <a:xfrm>
            <a:off x="6264319" y="1357599"/>
            <a:ext cx="1800000" cy="180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a:p>
        </p:txBody>
      </p:sp>
      <p:pic>
        <p:nvPicPr>
          <p:cNvPr id="25" name="Рисунок 24">
            <a:extLst>
              <a:ext uri="{FF2B5EF4-FFF2-40B4-BE49-F238E27FC236}">
                <a16:creationId xmlns:a16="http://schemas.microsoft.com/office/drawing/2014/main" id="{7CF8B318-D925-4AA4-A626-B915F8B9603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473714" y="1914975"/>
            <a:ext cx="1381210" cy="685249"/>
          </a:xfrm>
          <a:prstGeom prst="rect">
            <a:avLst/>
          </a:prstGeom>
        </p:spPr>
      </p:pic>
      <p:pic>
        <p:nvPicPr>
          <p:cNvPr id="29" name="Рисунок 28">
            <a:extLst>
              <a:ext uri="{FF2B5EF4-FFF2-40B4-BE49-F238E27FC236}">
                <a16:creationId xmlns:a16="http://schemas.microsoft.com/office/drawing/2014/main" id="{87645AAE-99D6-4DF7-BBA8-ACD6942E164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8451504" y="2043895"/>
            <a:ext cx="1382400" cy="427408"/>
          </a:xfrm>
          <a:prstGeom prst="rect">
            <a:avLst/>
          </a:prstGeom>
        </p:spPr>
      </p:pic>
      <p:pic>
        <p:nvPicPr>
          <p:cNvPr id="27" name="Рисунок 26">
            <a:extLst>
              <a:ext uri="{FF2B5EF4-FFF2-40B4-BE49-F238E27FC236}">
                <a16:creationId xmlns:a16="http://schemas.microsoft.com/office/drawing/2014/main" id="{2BC353DF-7455-49A6-8C40-1E0630E1DA88}"/>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0429889" y="1968471"/>
            <a:ext cx="1382400" cy="578256"/>
          </a:xfrm>
          <a:prstGeom prst="rect">
            <a:avLst/>
          </a:prstGeom>
        </p:spPr>
      </p:pic>
      <p:sp>
        <p:nvSpPr>
          <p:cNvPr id="3" name="Номер слайда 2">
            <a:extLst>
              <a:ext uri="{FF2B5EF4-FFF2-40B4-BE49-F238E27FC236}">
                <a16:creationId xmlns:a16="http://schemas.microsoft.com/office/drawing/2014/main" id="{8234C221-D094-445D-A8B7-0030E816562D}"/>
              </a:ext>
            </a:extLst>
          </p:cNvPr>
          <p:cNvSpPr>
            <a:spLocks noGrp="1"/>
          </p:cNvSpPr>
          <p:nvPr>
            <p:ph type="sldNum" sz="quarter" idx="11"/>
          </p:nvPr>
        </p:nvSpPr>
        <p:spPr/>
        <p:txBody>
          <a:bodyPr rtlCol="0"/>
          <a:lstStyle/>
          <a:p>
            <a:pPr rtl="0"/>
            <a:fld id="{4B73C415-D670-4716-A5EC-CC4D52CA2BAC}" type="slidenum">
              <a:rPr lang="ru-RU" smtClean="0"/>
              <a:pPr/>
              <a:t>4</a:t>
            </a:fld>
            <a:endParaRPr lang="ru-RU"/>
          </a:p>
        </p:txBody>
      </p:sp>
      <p:sp>
        <p:nvSpPr>
          <p:cNvPr id="41" name="Заголовок 1">
            <a:extLst>
              <a:ext uri="{FF2B5EF4-FFF2-40B4-BE49-F238E27FC236}">
                <a16:creationId xmlns:a16="http://schemas.microsoft.com/office/drawing/2014/main" id="{9C4B4A32-1E6D-4B7D-BC01-250C4E7E1078}"/>
              </a:ext>
            </a:extLst>
          </p:cNvPr>
          <p:cNvSpPr txBox="1">
            <a:spLocks/>
          </p:cNvSpPr>
          <p:nvPr/>
        </p:nvSpPr>
        <p:spPr>
          <a:xfrm>
            <a:off x="6315075" y="432000"/>
            <a:ext cx="5706013" cy="432000"/>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lang="en-ZA" sz="3600" kern="1200" spc="-150" dirty="0">
                <a:solidFill>
                  <a:schemeClr val="bg1"/>
                </a:solidFill>
                <a:latin typeface="+mj-lt"/>
                <a:ea typeface="+mj-ea"/>
                <a:cs typeface="+mj-cs"/>
              </a:defRPr>
            </a:lvl1pPr>
          </a:lstStyle>
          <a:p>
            <a:r>
              <a:rPr lang="en-US" dirty="0">
                <a:solidFill>
                  <a:srgbClr val="4F5559"/>
                </a:solidFill>
              </a:rPr>
              <a:t>Contentum integration</a:t>
            </a:r>
          </a:p>
        </p:txBody>
      </p:sp>
      <p:sp>
        <p:nvSpPr>
          <p:cNvPr id="43" name="Текст 4">
            <a:extLst>
              <a:ext uri="{FF2B5EF4-FFF2-40B4-BE49-F238E27FC236}">
                <a16:creationId xmlns:a16="http://schemas.microsoft.com/office/drawing/2014/main" id="{0DAA4C4B-126B-452E-B68E-A7190004700A}"/>
              </a:ext>
            </a:extLst>
          </p:cNvPr>
          <p:cNvSpPr txBox="1">
            <a:spLocks/>
          </p:cNvSpPr>
          <p:nvPr/>
        </p:nvSpPr>
        <p:spPr>
          <a:xfrm>
            <a:off x="6315075" y="3562128"/>
            <a:ext cx="3975100" cy="561129"/>
          </a:xfrm>
          <a:prstGeom prst="rect">
            <a:avLst/>
          </a:prstGeom>
        </p:spPr>
        <p:txBody>
          <a:bodyPr vert="horz" lIns="0" tIns="0" rIns="0" bIns="0" rtlCol="0" anchor="b">
            <a:noAutofit/>
          </a:bodyPr>
          <a:lstStyle>
            <a:lvl1pPr indent="0">
              <a:lnSpc>
                <a:spcPct val="100000"/>
              </a:lnSpc>
              <a:spcBef>
                <a:spcPts val="1000"/>
              </a:spcBef>
              <a:spcAft>
                <a:spcPts val="500"/>
              </a:spcAft>
              <a:buClr>
                <a:schemeClr val="accent1"/>
              </a:buClr>
              <a:buFont typeface="Arial" panose="020B0604020202020204" pitchFamily="34" charset="0"/>
              <a:buNone/>
              <a:defRPr sz="3200">
                <a:solidFill>
                  <a:schemeClr val="tx1">
                    <a:lumMod val="75000"/>
                    <a:lumOff val="25000"/>
                  </a:schemeClr>
                </a:solidFill>
              </a:defRPr>
            </a:lvl1pPr>
            <a:lvl2pPr marL="542925" indent="-276225">
              <a:lnSpc>
                <a:spcPct val="100000"/>
              </a:lnSpc>
              <a:spcBef>
                <a:spcPts val="500"/>
              </a:spcBef>
              <a:spcAft>
                <a:spcPts val="500"/>
              </a:spcAft>
              <a:buFont typeface="Arial" panose="020B0604020202020204" pitchFamily="34" charset="0"/>
              <a:buChar char="•"/>
              <a:defRPr sz="1600">
                <a:solidFill>
                  <a:schemeClr val="tx2"/>
                </a:solidFill>
              </a:defRPr>
            </a:lvl2pPr>
            <a:lvl3pPr marL="809625" indent="-266700">
              <a:lnSpc>
                <a:spcPct val="100000"/>
              </a:lnSpc>
              <a:spcBef>
                <a:spcPts val="500"/>
              </a:spcBef>
              <a:spcAft>
                <a:spcPts val="500"/>
              </a:spcAft>
              <a:buFont typeface="Arial" panose="020B0604020202020204" pitchFamily="34" charset="0"/>
              <a:buChar char="•"/>
              <a:defRPr sz="1600">
                <a:solidFill>
                  <a:schemeClr val="tx2"/>
                </a:solidFill>
              </a:defRPr>
            </a:lvl3pPr>
            <a:lvl4pPr marL="1076325" indent="-266700">
              <a:lnSpc>
                <a:spcPct val="100000"/>
              </a:lnSpc>
              <a:spcBef>
                <a:spcPts val="500"/>
              </a:spcBef>
              <a:spcAft>
                <a:spcPts val="500"/>
              </a:spcAft>
              <a:buFont typeface="Arial" panose="020B0604020202020204" pitchFamily="34" charset="0"/>
              <a:buChar char="•"/>
              <a:defRPr sz="1400">
                <a:solidFill>
                  <a:schemeClr val="tx2"/>
                </a:solidFill>
              </a:defRPr>
            </a:lvl4pPr>
            <a:lvl5pPr marL="1343025" indent="-266700">
              <a:lnSpc>
                <a:spcPct val="100000"/>
              </a:lnSpc>
              <a:spcBef>
                <a:spcPts val="500"/>
              </a:spcBef>
              <a:spcAft>
                <a:spcPts val="500"/>
              </a:spcAft>
              <a:buFont typeface="Arial" panose="020B0604020202020204" pitchFamily="34" charset="0"/>
              <a:buChar char="•"/>
              <a:defRPr sz="1200">
                <a:solidFill>
                  <a:schemeClr val="tx2"/>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Data buses</a:t>
            </a:r>
          </a:p>
        </p:txBody>
      </p:sp>
      <p:sp>
        <p:nvSpPr>
          <p:cNvPr id="44" name="Объект 2">
            <a:extLst>
              <a:ext uri="{FF2B5EF4-FFF2-40B4-BE49-F238E27FC236}">
                <a16:creationId xmlns:a16="http://schemas.microsoft.com/office/drawing/2014/main" id="{ACB33A7F-4EC2-490E-AB4D-7CA0A96D3B28}"/>
              </a:ext>
            </a:extLst>
          </p:cNvPr>
          <p:cNvSpPr txBox="1">
            <a:spLocks/>
          </p:cNvSpPr>
          <p:nvPr/>
        </p:nvSpPr>
        <p:spPr>
          <a:xfrm>
            <a:off x="6518308" y="4344855"/>
            <a:ext cx="5502780" cy="1800000"/>
          </a:xfrm>
          <a:prstGeom prst="rect">
            <a:avLst/>
          </a:prstGeom>
        </p:spPr>
        <p:txBody>
          <a:bodyPr vert="horz" lIns="0" tIns="0" rIns="0" bIns="0" rtlCol="0">
            <a:noAutofit/>
          </a:bodyPr>
          <a:lstStyle>
            <a:lvl1pPr indent="0">
              <a:lnSpc>
                <a:spcPct val="100000"/>
              </a:lnSpc>
              <a:spcBef>
                <a:spcPts val="1000"/>
              </a:spcBef>
              <a:spcAft>
                <a:spcPts val="500"/>
              </a:spcAft>
              <a:buClr>
                <a:schemeClr val="accent1"/>
              </a:buClr>
              <a:buFont typeface="Arial" panose="020B0604020202020204" pitchFamily="34" charset="0"/>
              <a:buNone/>
              <a:defRPr>
                <a:solidFill>
                  <a:schemeClr val="tx1">
                    <a:lumMod val="75000"/>
                    <a:lumOff val="25000"/>
                  </a:schemeClr>
                </a:solidFill>
              </a:defRPr>
            </a:lvl1pPr>
            <a:lvl2pPr marL="542925" indent="-276225">
              <a:lnSpc>
                <a:spcPct val="100000"/>
              </a:lnSpc>
              <a:spcBef>
                <a:spcPts val="500"/>
              </a:spcBef>
              <a:spcAft>
                <a:spcPts val="500"/>
              </a:spcAft>
              <a:buFont typeface="Arial" panose="020B0604020202020204" pitchFamily="34" charset="0"/>
              <a:buChar char="•"/>
              <a:defRPr sz="1600">
                <a:solidFill>
                  <a:schemeClr val="tx2"/>
                </a:solidFill>
              </a:defRPr>
            </a:lvl2pPr>
            <a:lvl3pPr marL="809625" indent="-266700">
              <a:lnSpc>
                <a:spcPct val="100000"/>
              </a:lnSpc>
              <a:spcBef>
                <a:spcPts val="500"/>
              </a:spcBef>
              <a:spcAft>
                <a:spcPts val="500"/>
              </a:spcAft>
              <a:buFont typeface="Arial" panose="020B0604020202020204" pitchFamily="34" charset="0"/>
              <a:buChar char="•"/>
              <a:defRPr sz="1600">
                <a:solidFill>
                  <a:schemeClr val="tx2"/>
                </a:solidFill>
              </a:defRPr>
            </a:lvl3pPr>
            <a:lvl4pPr marL="1076325" indent="-266700">
              <a:lnSpc>
                <a:spcPct val="100000"/>
              </a:lnSpc>
              <a:spcBef>
                <a:spcPts val="500"/>
              </a:spcBef>
              <a:spcAft>
                <a:spcPts val="500"/>
              </a:spcAft>
              <a:buFont typeface="Arial" panose="020B0604020202020204" pitchFamily="34" charset="0"/>
              <a:buChar char="•"/>
              <a:defRPr sz="1400">
                <a:solidFill>
                  <a:schemeClr val="tx2"/>
                </a:solidFill>
              </a:defRPr>
            </a:lvl4pPr>
            <a:lvl5pPr marL="1343025" indent="-266700">
              <a:lnSpc>
                <a:spcPct val="100000"/>
              </a:lnSpc>
              <a:spcBef>
                <a:spcPts val="500"/>
              </a:spcBef>
              <a:spcAft>
                <a:spcPts val="500"/>
              </a:spcAft>
              <a:buFont typeface="Arial" panose="020B0604020202020204" pitchFamily="34" charset="0"/>
              <a:buChar char="•"/>
              <a:defRPr sz="1200">
                <a:solidFill>
                  <a:schemeClr val="tx2"/>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Contentum support data buses:</a:t>
            </a:r>
          </a:p>
          <a:p>
            <a:pPr marL="285750" indent="-285750">
              <a:buFont typeface="Arial" panose="020B0604020202020204" pitchFamily="34" charset="0"/>
              <a:buChar char="•"/>
            </a:pPr>
            <a:r>
              <a:rPr lang="en-US" dirty="0"/>
              <a:t>Microsoft MQ</a:t>
            </a:r>
          </a:p>
          <a:p>
            <a:pPr marL="285750" indent="-285750">
              <a:buFont typeface="Arial" panose="020B0604020202020204" pitchFamily="34" charset="0"/>
              <a:buChar char="•"/>
            </a:pPr>
            <a:r>
              <a:rPr lang="en-US" dirty="0"/>
              <a:t>Oracle WebLogic</a:t>
            </a:r>
          </a:p>
          <a:p>
            <a:pPr marL="285750" indent="-285750">
              <a:buFont typeface="Arial" panose="020B0604020202020204" pitchFamily="34" charset="0"/>
              <a:buChar char="•"/>
            </a:pPr>
            <a:r>
              <a:rPr lang="en-US" dirty="0"/>
              <a:t>IBM WebSphere</a:t>
            </a:r>
          </a:p>
        </p:txBody>
      </p:sp>
      <p:pic>
        <p:nvPicPr>
          <p:cNvPr id="47" name="Рисунок 46">
            <a:extLst>
              <a:ext uri="{FF2B5EF4-FFF2-40B4-BE49-F238E27FC236}">
                <a16:creationId xmlns:a16="http://schemas.microsoft.com/office/drawing/2014/main" id="{532980B4-BC46-4B08-A4EB-19DFA861981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45225" y="4703792"/>
            <a:ext cx="1977358" cy="1441063"/>
          </a:xfrm>
          <a:prstGeom prst="rect">
            <a:avLst/>
          </a:prstGeom>
        </p:spPr>
      </p:pic>
    </p:spTree>
    <p:extLst>
      <p:ext uri="{BB962C8B-B14F-4D97-AF65-F5344CB8AC3E}">
        <p14:creationId xmlns:p14="http://schemas.microsoft.com/office/powerpoint/2010/main" val="4126733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id="{95385A3C-2778-4B23-9530-DFD5A61DA5B0}"/>
              </a:ext>
            </a:extLst>
          </p:cNvPr>
          <p:cNvSpPr>
            <a:spLocks noGrp="1"/>
          </p:cNvSpPr>
          <p:nvPr>
            <p:ph type="title"/>
          </p:nvPr>
        </p:nvSpPr>
        <p:spPr/>
        <p:txBody>
          <a:bodyPr rtlCol="0"/>
          <a:lstStyle/>
          <a:p>
            <a:r>
              <a:rPr lang="en-US" b="1" dirty="0"/>
              <a:t>Contentum Enterprise</a:t>
            </a:r>
            <a:endParaRPr lang="en-US" dirty="0"/>
          </a:p>
        </p:txBody>
      </p:sp>
      <p:sp>
        <p:nvSpPr>
          <p:cNvPr id="2" name="Текст 1" title="Диаграмма возможностей (круги)">
            <a:extLst>
              <a:ext uri="{FF2B5EF4-FFF2-40B4-BE49-F238E27FC236}">
                <a16:creationId xmlns:a16="http://schemas.microsoft.com/office/drawing/2014/main" id="{53193EEC-42F5-4A40-BD02-0CE3C0DAE85F}"/>
              </a:ext>
            </a:extLst>
          </p:cNvPr>
          <p:cNvSpPr>
            <a:spLocks noGrp="1"/>
          </p:cNvSpPr>
          <p:nvPr>
            <p:ph type="body" sz="quarter" idx="27"/>
          </p:nvPr>
        </p:nvSpPr>
        <p:spPr/>
        <p:txBody>
          <a:bodyPr tIns="108000" rtlCol="0"/>
          <a:lstStyle/>
          <a:p>
            <a:pPr rtl="0"/>
            <a:r>
              <a:rPr lang="en-US" sz="1700" dirty="0"/>
              <a:t>Contentum Enterprise</a:t>
            </a:r>
            <a:endParaRPr lang="ru-RU" sz="1700" dirty="0"/>
          </a:p>
        </p:txBody>
      </p:sp>
      <p:cxnSp>
        <p:nvCxnSpPr>
          <p:cNvPr id="16" name="Прямая соединительная линия 15" title="Разделитель">
            <a:extLst>
              <a:ext uri="{FF2B5EF4-FFF2-40B4-BE49-F238E27FC236}">
                <a16:creationId xmlns:a16="http://schemas.microsoft.com/office/drawing/2014/main" id="{A03BE848-3222-4622-8610-FFB9FFFD4138}"/>
              </a:ext>
            </a:extLst>
          </p:cNvPr>
          <p:cNvCxnSpPr>
            <a:cxnSpLocks/>
          </p:cNvCxnSpPr>
          <p:nvPr/>
        </p:nvCxnSpPr>
        <p:spPr>
          <a:xfrm>
            <a:off x="2290738" y="4156765"/>
            <a:ext cx="1548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Объект 9">
            <a:extLst>
              <a:ext uri="{FF2B5EF4-FFF2-40B4-BE49-F238E27FC236}">
                <a16:creationId xmlns:a16="http://schemas.microsoft.com/office/drawing/2014/main" id="{7B0DD0E3-EB68-45D2-ADD8-FC591BDF9FFE}"/>
              </a:ext>
            </a:extLst>
          </p:cNvPr>
          <p:cNvSpPr>
            <a:spLocks noGrp="1"/>
          </p:cNvSpPr>
          <p:nvPr>
            <p:ph sz="half" idx="2"/>
          </p:nvPr>
        </p:nvSpPr>
        <p:spPr>
          <a:xfrm>
            <a:off x="2074738" y="4294703"/>
            <a:ext cx="1980000" cy="392910"/>
          </a:xfrm>
        </p:spPr>
        <p:txBody>
          <a:bodyPr rtlCol="0"/>
          <a:lstStyle/>
          <a:p>
            <a:r>
              <a:rPr lang="en-US" b="1" dirty="0"/>
              <a:t>SUPPORT</a:t>
            </a:r>
            <a:endParaRPr lang="en-US" dirty="0"/>
          </a:p>
        </p:txBody>
      </p:sp>
      <p:sp>
        <p:nvSpPr>
          <p:cNvPr id="3" name="Текст 2" title="Диаграмма возможностей (круги)">
            <a:extLst>
              <a:ext uri="{FF2B5EF4-FFF2-40B4-BE49-F238E27FC236}">
                <a16:creationId xmlns:a16="http://schemas.microsoft.com/office/drawing/2014/main" id="{7AA1A6A7-6F19-4288-85D6-5B84C5AFEDD7}"/>
              </a:ext>
            </a:extLst>
          </p:cNvPr>
          <p:cNvSpPr>
            <a:spLocks noGrp="1"/>
          </p:cNvSpPr>
          <p:nvPr>
            <p:ph type="body" sz="quarter" idx="28"/>
          </p:nvPr>
        </p:nvSpPr>
        <p:spPr/>
        <p:txBody>
          <a:bodyPr tIns="108000" rtlCol="0"/>
          <a:lstStyle/>
          <a:p>
            <a:r>
              <a:rPr lang="en-US" sz="1700" dirty="0"/>
              <a:t>Contentum Enterprise</a:t>
            </a:r>
            <a:endParaRPr lang="ru-RU" sz="1700" dirty="0"/>
          </a:p>
        </p:txBody>
      </p:sp>
      <p:cxnSp>
        <p:nvCxnSpPr>
          <p:cNvPr id="17" name="Прямая соединительная линия 16" title="Разделитель">
            <a:extLst>
              <a:ext uri="{FF2B5EF4-FFF2-40B4-BE49-F238E27FC236}">
                <a16:creationId xmlns:a16="http://schemas.microsoft.com/office/drawing/2014/main" id="{2BE6D00D-52E6-45D5-93DA-8687991C2967}"/>
              </a:ext>
            </a:extLst>
          </p:cNvPr>
          <p:cNvCxnSpPr>
            <a:cxnSpLocks/>
          </p:cNvCxnSpPr>
          <p:nvPr/>
        </p:nvCxnSpPr>
        <p:spPr>
          <a:xfrm>
            <a:off x="6073327" y="4156765"/>
            <a:ext cx="1548000"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Текст 10">
            <a:extLst>
              <a:ext uri="{FF2B5EF4-FFF2-40B4-BE49-F238E27FC236}">
                <a16:creationId xmlns:a16="http://schemas.microsoft.com/office/drawing/2014/main" id="{25A467A7-E8DF-44D7-89E4-14F064592239}"/>
              </a:ext>
            </a:extLst>
          </p:cNvPr>
          <p:cNvSpPr>
            <a:spLocks noGrp="1"/>
          </p:cNvSpPr>
          <p:nvPr>
            <p:ph type="body" sz="quarter" idx="12"/>
          </p:nvPr>
        </p:nvSpPr>
        <p:spPr>
          <a:xfrm>
            <a:off x="5748625" y="4294703"/>
            <a:ext cx="1980000" cy="720000"/>
          </a:xfrm>
        </p:spPr>
        <p:txBody>
          <a:bodyPr rtlCol="0"/>
          <a:lstStyle/>
          <a:p>
            <a:r>
              <a:rPr lang="en-US" b="1" dirty="0"/>
              <a:t>SUPPORT</a:t>
            </a:r>
            <a:endParaRPr lang="en-US" dirty="0"/>
          </a:p>
        </p:txBody>
      </p:sp>
      <p:sp>
        <p:nvSpPr>
          <p:cNvPr id="4" name="Текст 3" title="Диаграмма возможностей (круги)">
            <a:extLst>
              <a:ext uri="{FF2B5EF4-FFF2-40B4-BE49-F238E27FC236}">
                <a16:creationId xmlns:a16="http://schemas.microsoft.com/office/drawing/2014/main" id="{B6E28C1D-A3A4-44CF-9AF6-C1E3D7B89676}"/>
              </a:ext>
            </a:extLst>
          </p:cNvPr>
          <p:cNvSpPr>
            <a:spLocks noGrp="1"/>
          </p:cNvSpPr>
          <p:nvPr>
            <p:ph type="body" sz="quarter" idx="29"/>
          </p:nvPr>
        </p:nvSpPr>
        <p:spPr/>
        <p:txBody>
          <a:bodyPr tIns="108000" rtlCol="0"/>
          <a:lstStyle/>
          <a:p>
            <a:r>
              <a:rPr lang="en-US" sz="1700" dirty="0"/>
              <a:t>Contentum Enterprise</a:t>
            </a:r>
            <a:endParaRPr lang="ru-RU" sz="1700" dirty="0"/>
          </a:p>
        </p:txBody>
      </p:sp>
      <p:cxnSp>
        <p:nvCxnSpPr>
          <p:cNvPr id="18" name="Прямая соединительная линия 17" title="Разделитель">
            <a:extLst>
              <a:ext uri="{FF2B5EF4-FFF2-40B4-BE49-F238E27FC236}">
                <a16:creationId xmlns:a16="http://schemas.microsoft.com/office/drawing/2014/main" id="{258409DB-08AB-499E-AEE2-60288B07CC14}"/>
              </a:ext>
            </a:extLst>
          </p:cNvPr>
          <p:cNvCxnSpPr>
            <a:cxnSpLocks/>
          </p:cNvCxnSpPr>
          <p:nvPr/>
        </p:nvCxnSpPr>
        <p:spPr>
          <a:xfrm>
            <a:off x="9024600" y="4156765"/>
            <a:ext cx="1548000" cy="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2" name="Текст 11">
            <a:extLst>
              <a:ext uri="{FF2B5EF4-FFF2-40B4-BE49-F238E27FC236}">
                <a16:creationId xmlns:a16="http://schemas.microsoft.com/office/drawing/2014/main" id="{8822AD60-9BCB-4E41-B8CA-75592FB009F1}"/>
              </a:ext>
            </a:extLst>
          </p:cNvPr>
          <p:cNvSpPr>
            <a:spLocks noGrp="1"/>
          </p:cNvSpPr>
          <p:nvPr>
            <p:ph type="body" sz="quarter" idx="13"/>
          </p:nvPr>
        </p:nvSpPr>
        <p:spPr>
          <a:xfrm>
            <a:off x="8808600" y="4294703"/>
            <a:ext cx="1980000" cy="720000"/>
          </a:xfrm>
        </p:spPr>
        <p:txBody>
          <a:bodyPr rtlCol="0"/>
          <a:lstStyle/>
          <a:p>
            <a:r>
              <a:rPr lang="en-US" b="1" dirty="0"/>
              <a:t>SUPPORT</a:t>
            </a:r>
            <a:endParaRPr lang="en-US" dirty="0"/>
          </a:p>
        </p:txBody>
      </p:sp>
      <p:sp>
        <p:nvSpPr>
          <p:cNvPr id="6" name="Номер слайда 5">
            <a:extLst>
              <a:ext uri="{FF2B5EF4-FFF2-40B4-BE49-F238E27FC236}">
                <a16:creationId xmlns:a16="http://schemas.microsoft.com/office/drawing/2014/main" id="{E585A09F-6080-4B8E-A419-A648032805F2}"/>
              </a:ext>
            </a:extLst>
          </p:cNvPr>
          <p:cNvSpPr>
            <a:spLocks noGrp="1"/>
          </p:cNvSpPr>
          <p:nvPr>
            <p:ph type="sldNum" sz="quarter" idx="11"/>
          </p:nvPr>
        </p:nvSpPr>
        <p:spPr/>
        <p:txBody>
          <a:bodyPr rtlCol="0"/>
          <a:lstStyle/>
          <a:p>
            <a:pPr rtl="0"/>
            <a:fld id="{4B73C415-D670-4716-A5EC-CC4D52CA2BAC}" type="slidenum">
              <a:rPr lang="ru-RU" smtClean="0"/>
              <a:pPr rtl="0"/>
              <a:t>5</a:t>
            </a:fld>
            <a:endParaRPr lang="ru-RU"/>
          </a:p>
        </p:txBody>
      </p:sp>
      <p:pic>
        <p:nvPicPr>
          <p:cNvPr id="19" name="Рисунок 18">
            <a:extLst>
              <a:ext uri="{FF2B5EF4-FFF2-40B4-BE49-F238E27FC236}">
                <a16:creationId xmlns:a16="http://schemas.microsoft.com/office/drawing/2014/main" id="{090CACCF-D76A-4F6F-A6C5-9C7079F1CC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2896" y="2182168"/>
            <a:ext cx="1683684" cy="1361090"/>
          </a:xfrm>
          <a:prstGeom prst="rect">
            <a:avLst/>
          </a:prstGeom>
        </p:spPr>
      </p:pic>
      <p:pic>
        <p:nvPicPr>
          <p:cNvPr id="25" name="Рисунок 24">
            <a:extLst>
              <a:ext uri="{FF2B5EF4-FFF2-40B4-BE49-F238E27FC236}">
                <a16:creationId xmlns:a16="http://schemas.microsoft.com/office/drawing/2014/main" id="{8E44B05D-A1C1-46F3-8CD2-34F6916477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3625" y="2899508"/>
            <a:ext cx="2250001" cy="719999"/>
          </a:xfrm>
          <a:prstGeom prst="rect">
            <a:avLst/>
          </a:prstGeom>
        </p:spPr>
      </p:pic>
      <p:pic>
        <p:nvPicPr>
          <p:cNvPr id="27" name="Рисунок 26">
            <a:extLst>
              <a:ext uri="{FF2B5EF4-FFF2-40B4-BE49-F238E27FC236}">
                <a16:creationId xmlns:a16="http://schemas.microsoft.com/office/drawing/2014/main" id="{F20526F3-C90A-413D-ACAC-3FD2A00CD5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16692" y="3077676"/>
            <a:ext cx="2363816" cy="363664"/>
          </a:xfrm>
          <a:prstGeom prst="rect">
            <a:avLst/>
          </a:prstGeom>
        </p:spPr>
      </p:pic>
      <p:sp>
        <p:nvSpPr>
          <p:cNvPr id="28" name="Текст 4">
            <a:extLst>
              <a:ext uri="{FF2B5EF4-FFF2-40B4-BE49-F238E27FC236}">
                <a16:creationId xmlns:a16="http://schemas.microsoft.com/office/drawing/2014/main" id="{A7625D04-3488-42C9-807E-03C9301B381E}"/>
              </a:ext>
            </a:extLst>
          </p:cNvPr>
          <p:cNvSpPr txBox="1">
            <a:spLocks/>
          </p:cNvSpPr>
          <p:nvPr/>
        </p:nvSpPr>
        <p:spPr>
          <a:xfrm>
            <a:off x="432000" y="916785"/>
            <a:ext cx="8512303" cy="622411"/>
          </a:xfrm>
          <a:prstGeom prst="rect">
            <a:avLst/>
          </a:prstGeom>
        </p:spPr>
        <p:txBody>
          <a:bodyPr vert="horz" lIns="0" tIns="0" rIns="0" bIns="0" rtlCol="0">
            <a:noAutofit/>
          </a:bodyPr>
          <a:lstStyle>
            <a:lvl1pPr marL="0" indent="0" algn="ctr" defTabSz="914400" rtl="0" eaLnBrk="1" latinLnBrk="0" hangingPunct="1">
              <a:lnSpc>
                <a:spcPct val="100000"/>
              </a:lnSpc>
              <a:spcBef>
                <a:spcPts val="1000"/>
              </a:spcBef>
              <a:spcAft>
                <a:spcPts val="500"/>
              </a:spcAft>
              <a:buClr>
                <a:schemeClr val="accent1"/>
              </a:buClr>
              <a:buFont typeface="Arial" panose="020B0604020202020204" pitchFamily="34" charset="0"/>
              <a:buNone/>
              <a:defRPr sz="14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2pPr>
            <a:lvl3pPr marL="809625" indent="-266700" algn="l" defTabSz="914400" rtl="0" eaLnBrk="1" latinLnBrk="0" hangingPunct="1">
              <a:lnSpc>
                <a:spcPct val="100000"/>
              </a:lnSpc>
              <a:spcBef>
                <a:spcPts val="500"/>
              </a:spcBef>
              <a:spcAft>
                <a:spcPts val="500"/>
              </a:spcAft>
              <a:buFont typeface="Arial" panose="020B0604020202020204" pitchFamily="34" charset="0"/>
              <a:buChar char="•"/>
              <a:defRPr sz="1600" kern="1200">
                <a:solidFill>
                  <a:schemeClr val="tx2"/>
                </a:solidFill>
                <a:latin typeface="+mn-lt"/>
                <a:ea typeface="+mn-ea"/>
                <a:cs typeface="+mn-cs"/>
              </a:defRPr>
            </a:lvl3pPr>
            <a:lvl4pPr marL="1076325" indent="-266700" algn="l" defTabSz="914400" rtl="0" eaLnBrk="1" latinLnBrk="0" hangingPunct="1">
              <a:lnSpc>
                <a:spcPct val="100000"/>
              </a:lnSpc>
              <a:spcBef>
                <a:spcPts val="500"/>
              </a:spcBef>
              <a:spcAft>
                <a:spcPts val="500"/>
              </a:spcAft>
              <a:buFont typeface="Arial" panose="020B0604020202020204" pitchFamily="34" charset="0"/>
              <a:buChar char="•"/>
              <a:defRPr sz="1400" kern="1200">
                <a:solidFill>
                  <a:schemeClr val="tx2"/>
                </a:solidFill>
                <a:latin typeface="+mn-lt"/>
                <a:ea typeface="+mn-ea"/>
                <a:cs typeface="+mn-cs"/>
              </a:defRPr>
            </a:lvl4pPr>
            <a:lvl5pPr marL="1343025" indent="-266700" algn="l" defTabSz="914400" rtl="0" eaLnBrk="1" latinLnBrk="0" hangingPunct="1">
              <a:lnSpc>
                <a:spcPct val="100000"/>
              </a:lnSpc>
              <a:spcBef>
                <a:spcPts val="500"/>
              </a:spcBef>
              <a:spcAft>
                <a:spcPts val="500"/>
              </a:spcAft>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1800" dirty="0"/>
              <a:t>supports Microsoft clustering technologies, allowing you to build scalable systems with workload distribution and high fault tolerance.</a:t>
            </a:r>
          </a:p>
        </p:txBody>
      </p:sp>
    </p:spTree>
    <p:extLst>
      <p:ext uri="{BB962C8B-B14F-4D97-AF65-F5344CB8AC3E}">
        <p14:creationId xmlns:p14="http://schemas.microsoft.com/office/powerpoint/2010/main" val="106615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366700E-2D49-45E0-85C7-750AF51DE523}"/>
              </a:ext>
            </a:extLst>
          </p:cNvPr>
          <p:cNvSpPr>
            <a:spLocks noGrp="1"/>
          </p:cNvSpPr>
          <p:nvPr>
            <p:ph idx="1"/>
          </p:nvPr>
        </p:nvSpPr>
        <p:spPr>
          <a:xfrm>
            <a:off x="431999" y="2155371"/>
            <a:ext cx="4416225" cy="3923967"/>
          </a:xfrm>
        </p:spPr>
        <p:txBody>
          <a:bodyPr rtlCol="0" anchor="b"/>
          <a:lstStyle/>
          <a:p>
            <a:r>
              <a:rPr lang="en-US" dirty="0"/>
              <a:t>Contentum BPM uses standard notation BPMN 2.0 for business process modeling, that has been extended by our developers during the years of product implementation and testing.</a:t>
            </a:r>
          </a:p>
          <a:p>
            <a:r>
              <a:rPr lang="en-US" dirty="0"/>
              <a:t>Business processes are modeled in Contentum Designer. It is an easy-to-use tool that allows you to determine process participants by creating </a:t>
            </a:r>
            <a:r>
              <a:rPr lang="en-US" dirty="0" err="1"/>
              <a:t>swimlanes</a:t>
            </a:r>
            <a:r>
              <a:rPr lang="en-US" dirty="0"/>
              <a:t> and represent their actions as a sequence of process steps.</a:t>
            </a:r>
            <a:endParaRPr lang="ru-RU" noProof="1"/>
          </a:p>
        </p:txBody>
      </p:sp>
      <p:pic>
        <p:nvPicPr>
          <p:cNvPr id="8" name="Рисунок 7">
            <a:extLst>
              <a:ext uri="{FF2B5EF4-FFF2-40B4-BE49-F238E27FC236}">
                <a16:creationId xmlns:a16="http://schemas.microsoft.com/office/drawing/2014/main" id="{63D0FEB3-F96C-4F94-AAAE-551110E820FB}"/>
              </a:ext>
            </a:extLst>
          </p:cNvPr>
          <p:cNvPicPr>
            <a:picLocks noGrp="1" noChangeAspect="1"/>
          </p:cNvPicPr>
          <p:nvPr>
            <p:ph type="pic" sz="quarter" idx="12"/>
          </p:nvPr>
        </p:nvPicPr>
        <p:blipFill rotWithShape="1">
          <a:blip r:embed="rId3">
            <a:extLst>
              <a:ext uri="{28A0092B-C50C-407E-A947-70E740481C1C}">
                <a14:useLocalDpi xmlns:a14="http://schemas.microsoft.com/office/drawing/2010/main" val="0"/>
              </a:ext>
            </a:extLst>
          </a:blip>
          <a:srcRect b="18179"/>
          <a:stretch/>
        </p:blipFill>
        <p:spPr>
          <a:xfrm>
            <a:off x="5355167" y="0"/>
            <a:ext cx="6404834" cy="3725694"/>
          </a:xfrm>
        </p:spPr>
      </p:pic>
      <p:sp>
        <p:nvSpPr>
          <p:cNvPr id="4" name="Заголовок 3">
            <a:extLst>
              <a:ext uri="{FF2B5EF4-FFF2-40B4-BE49-F238E27FC236}">
                <a16:creationId xmlns:a16="http://schemas.microsoft.com/office/drawing/2014/main" id="{49E384DC-DAEE-4E7F-9DD5-4E5066C0652B}"/>
              </a:ext>
            </a:extLst>
          </p:cNvPr>
          <p:cNvSpPr>
            <a:spLocks noGrp="1"/>
          </p:cNvSpPr>
          <p:nvPr>
            <p:ph type="title"/>
          </p:nvPr>
        </p:nvSpPr>
        <p:spPr bwMode="gray"/>
        <p:txBody>
          <a:bodyPr rtlCol="0"/>
          <a:lstStyle/>
          <a:p>
            <a:r>
              <a:rPr lang="en-US" dirty="0"/>
              <a:t>BPMN 2.0</a:t>
            </a:r>
            <a:endParaRPr lang="ru-RU" noProof="1"/>
          </a:p>
        </p:txBody>
      </p:sp>
      <p:cxnSp>
        <p:nvCxnSpPr>
          <p:cNvPr id="10" name="Прямая соединительная линия 9" title="Разделитель">
            <a:extLst>
              <a:ext uri="{FF2B5EF4-FFF2-40B4-BE49-F238E27FC236}">
                <a16:creationId xmlns:a16="http://schemas.microsoft.com/office/drawing/2014/main" id="{5F4C8A63-F9E3-41F6-B725-B846F2010334}"/>
              </a:ext>
            </a:extLst>
          </p:cNvPr>
          <p:cNvCxnSpPr>
            <a:cxnSpLocks/>
          </p:cNvCxnSpPr>
          <p:nvPr/>
        </p:nvCxnSpPr>
        <p:spPr bwMode="gray">
          <a:xfrm>
            <a:off x="5658103" y="5491163"/>
            <a:ext cx="4974545" cy="0"/>
          </a:xfrm>
          <a:prstGeom prst="line">
            <a:avLst/>
          </a:prstGeom>
          <a:ln>
            <a:gradFill>
              <a:gsLst>
                <a:gs pos="0">
                  <a:schemeClr val="accent1"/>
                </a:gs>
                <a:gs pos="51300">
                  <a:schemeClr val="accent2"/>
                </a:gs>
                <a:gs pos="100000">
                  <a:schemeClr val="accent3"/>
                </a:gs>
              </a:gsLst>
              <a:lin ang="0" scaled="0"/>
            </a:gradFill>
          </a:ln>
        </p:spPr>
        <p:style>
          <a:lnRef idx="1">
            <a:schemeClr val="accent1"/>
          </a:lnRef>
          <a:fillRef idx="0">
            <a:schemeClr val="accent1"/>
          </a:fillRef>
          <a:effectRef idx="0">
            <a:schemeClr val="accent1"/>
          </a:effectRef>
          <a:fontRef idx="minor">
            <a:schemeClr val="tx1"/>
          </a:fontRef>
        </p:style>
      </p:cxnSp>
      <p:sp>
        <p:nvSpPr>
          <p:cNvPr id="6" name="Текст 5">
            <a:extLst>
              <a:ext uri="{FF2B5EF4-FFF2-40B4-BE49-F238E27FC236}">
                <a16:creationId xmlns:a16="http://schemas.microsoft.com/office/drawing/2014/main" id="{DFE73750-57DB-4A35-85DD-B654E6A29A7C}"/>
              </a:ext>
            </a:extLst>
          </p:cNvPr>
          <p:cNvSpPr>
            <a:spLocks noGrp="1"/>
          </p:cNvSpPr>
          <p:nvPr>
            <p:ph type="body" sz="quarter" idx="14"/>
          </p:nvPr>
        </p:nvSpPr>
        <p:spPr bwMode="gray">
          <a:xfrm>
            <a:off x="5658442" y="5657850"/>
            <a:ext cx="4974206" cy="1119943"/>
          </a:xfrm>
        </p:spPr>
        <p:txBody>
          <a:bodyPr rtlCol="0"/>
          <a:lstStyle/>
          <a:p>
            <a:pPr rtl="0"/>
            <a:r>
              <a:rPr lang="ru-RU" noProof="1"/>
              <a:t>Ключевая фраза или подзаголовок итогового слайда</a:t>
            </a:r>
          </a:p>
        </p:txBody>
      </p:sp>
      <p:sp>
        <p:nvSpPr>
          <p:cNvPr id="3" name="Номер слайда 2">
            <a:extLst>
              <a:ext uri="{FF2B5EF4-FFF2-40B4-BE49-F238E27FC236}">
                <a16:creationId xmlns:a16="http://schemas.microsoft.com/office/drawing/2014/main" id="{78CFACDF-9E04-4412-89F5-EA362056D7F8}"/>
              </a:ext>
            </a:extLst>
          </p:cNvPr>
          <p:cNvSpPr>
            <a:spLocks noGrp="1"/>
          </p:cNvSpPr>
          <p:nvPr>
            <p:ph type="sldNum" sz="quarter" idx="11"/>
          </p:nvPr>
        </p:nvSpPr>
        <p:spPr/>
        <p:txBody>
          <a:bodyPr rtlCol="0"/>
          <a:lstStyle/>
          <a:p>
            <a:pPr rtl="0"/>
            <a:fld id="{4B73C415-D670-4716-A5EC-CC4D52CA2BAC}" type="slidenum">
              <a:rPr lang="ru-RU" noProof="1" smtClean="0"/>
              <a:pPr rtl="0"/>
              <a:t>6</a:t>
            </a:fld>
            <a:endParaRPr lang="ru-RU" noProof="1"/>
          </a:p>
        </p:txBody>
      </p:sp>
      <p:sp>
        <p:nvSpPr>
          <p:cNvPr id="5" name="Прямоугольник 4">
            <a:extLst>
              <a:ext uri="{FF2B5EF4-FFF2-40B4-BE49-F238E27FC236}">
                <a16:creationId xmlns:a16="http://schemas.microsoft.com/office/drawing/2014/main" id="{B5C665D5-C65B-4038-8778-A19BB2FE9219}"/>
              </a:ext>
            </a:extLst>
          </p:cNvPr>
          <p:cNvSpPr/>
          <p:nvPr/>
        </p:nvSpPr>
        <p:spPr>
          <a:xfrm>
            <a:off x="5355167" y="0"/>
            <a:ext cx="6416833" cy="3725694"/>
          </a:xfrm>
          <a:prstGeom prst="rect">
            <a:avLst/>
          </a:prstGeom>
          <a:solidFill>
            <a:srgbClr val="292929">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UA"/>
          </a:p>
        </p:txBody>
      </p:sp>
      <p:sp>
        <p:nvSpPr>
          <p:cNvPr id="7" name="TextBox 6">
            <a:extLst>
              <a:ext uri="{FF2B5EF4-FFF2-40B4-BE49-F238E27FC236}">
                <a16:creationId xmlns:a16="http://schemas.microsoft.com/office/drawing/2014/main" id="{1E715546-7754-4C83-8B44-50A9DEDC59A1}"/>
              </a:ext>
            </a:extLst>
          </p:cNvPr>
          <p:cNvSpPr txBox="1"/>
          <p:nvPr/>
        </p:nvSpPr>
        <p:spPr>
          <a:xfrm>
            <a:off x="431999" y="1595081"/>
            <a:ext cx="4549835" cy="535531"/>
          </a:xfrm>
          <a:prstGeom prst="rect">
            <a:avLst/>
          </a:prstGeom>
        </p:spPr>
        <p:txBody>
          <a:bodyPr vert="horz" lIns="0" tIns="0" rIns="0" bIns="0" rtlCol="0" anchor="t">
            <a:noAutofit/>
          </a:bodyPr>
          <a:lstStyle>
            <a:lvl1pPr>
              <a:lnSpc>
                <a:spcPct val="90000"/>
              </a:lnSpc>
              <a:spcBef>
                <a:spcPct val="0"/>
              </a:spcBef>
              <a:buNone/>
              <a:defRPr sz="3200" b="1" spc="-150">
                <a:solidFill>
                  <a:schemeClr val="tx1">
                    <a:lumMod val="75000"/>
                    <a:lumOff val="25000"/>
                  </a:schemeClr>
                </a:solidFill>
                <a:latin typeface="+mj-lt"/>
                <a:ea typeface="+mj-ea"/>
                <a:cs typeface="+mj-cs"/>
              </a:defRPr>
            </a:lvl1pPr>
          </a:lstStyle>
          <a:p>
            <a:r>
              <a:rPr lang="en-US" dirty="0"/>
              <a:t>Transparency &amp; BPM</a:t>
            </a:r>
          </a:p>
        </p:txBody>
      </p:sp>
    </p:spTree>
    <p:extLst>
      <p:ext uri="{BB962C8B-B14F-4D97-AF65-F5344CB8AC3E}">
        <p14:creationId xmlns:p14="http://schemas.microsoft.com/office/powerpoint/2010/main" val="2418857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3EAE0D-88F0-4123-A369-92983D7E55DC}"/>
              </a:ext>
            </a:extLst>
          </p:cNvPr>
          <p:cNvSpPr>
            <a:spLocks noGrp="1"/>
          </p:cNvSpPr>
          <p:nvPr>
            <p:ph type="title"/>
          </p:nvPr>
        </p:nvSpPr>
        <p:spPr/>
        <p:txBody>
          <a:bodyPr rtlCol="0"/>
          <a:lstStyle/>
          <a:p>
            <a:pPr rtl="0"/>
            <a:r>
              <a:rPr lang="en-US" dirty="0"/>
              <a:t>Scripts</a:t>
            </a:r>
            <a:endParaRPr lang="ru-RU" dirty="0"/>
          </a:p>
        </p:txBody>
      </p:sp>
      <p:sp>
        <p:nvSpPr>
          <p:cNvPr id="3" name="Объект 2">
            <a:extLst>
              <a:ext uri="{FF2B5EF4-FFF2-40B4-BE49-F238E27FC236}">
                <a16:creationId xmlns:a16="http://schemas.microsoft.com/office/drawing/2014/main" id="{616BC25F-F41F-4EE7-8166-FD25E15EA654}"/>
              </a:ext>
            </a:extLst>
          </p:cNvPr>
          <p:cNvSpPr>
            <a:spLocks noGrp="1"/>
          </p:cNvSpPr>
          <p:nvPr>
            <p:ph idx="1"/>
          </p:nvPr>
        </p:nvSpPr>
        <p:spPr>
          <a:xfrm>
            <a:off x="432000" y="3723287"/>
            <a:ext cx="3974900" cy="1831208"/>
          </a:xfrm>
        </p:spPr>
        <p:txBody>
          <a:bodyPr rtlCol="0"/>
          <a:lstStyle/>
          <a:p>
            <a:pPr marL="0" indent="0">
              <a:buNone/>
            </a:pPr>
            <a:r>
              <a:rPr lang="en-US" dirty="0"/>
              <a:t>For analysts with programming skills, Contentum Designer provides the opportunity to work with the Script activity. Scripts allow executing C# codes at the corresponding stage of a business process.</a:t>
            </a:r>
            <a:endParaRPr lang="ru-RU" sz="1400" dirty="0">
              <a:solidFill>
                <a:schemeClr val="tx1">
                  <a:lumMod val="75000"/>
                  <a:lumOff val="25000"/>
                </a:schemeClr>
              </a:solidFill>
            </a:endParaRPr>
          </a:p>
        </p:txBody>
      </p:sp>
      <p:pic>
        <p:nvPicPr>
          <p:cNvPr id="32" name="Рисунок 31">
            <a:extLst>
              <a:ext uri="{FF2B5EF4-FFF2-40B4-BE49-F238E27FC236}">
                <a16:creationId xmlns:a16="http://schemas.microsoft.com/office/drawing/2014/main" id="{9985C1E9-B7DC-4EFA-B466-64A4F2674F4E}"/>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t="19666" r="11244" b="11712"/>
          <a:stretch/>
        </p:blipFill>
        <p:spPr>
          <a:xfrm>
            <a:off x="432000" y="1563745"/>
            <a:ext cx="3562024" cy="2033081"/>
          </a:xfrm>
        </p:spPr>
      </p:pic>
      <p:sp>
        <p:nvSpPr>
          <p:cNvPr id="4" name="Номер слайда 3">
            <a:extLst>
              <a:ext uri="{FF2B5EF4-FFF2-40B4-BE49-F238E27FC236}">
                <a16:creationId xmlns:a16="http://schemas.microsoft.com/office/drawing/2014/main" id="{27A106A1-5BFA-4033-8A49-0E0F2A688C19}"/>
              </a:ext>
            </a:extLst>
          </p:cNvPr>
          <p:cNvSpPr>
            <a:spLocks noGrp="1"/>
          </p:cNvSpPr>
          <p:nvPr>
            <p:ph type="sldNum" sz="quarter" idx="11"/>
          </p:nvPr>
        </p:nvSpPr>
        <p:spPr/>
        <p:txBody>
          <a:bodyPr rtlCol="0"/>
          <a:lstStyle/>
          <a:p>
            <a:pPr rtl="0"/>
            <a:fld id="{4B73C415-D670-4716-A5EC-CC4D52CA2BAC}" type="slidenum">
              <a:rPr lang="ru-RU" smtClean="0"/>
              <a:pPr rtl="0"/>
              <a:t>7</a:t>
            </a:fld>
            <a:endParaRPr lang="ru-RU"/>
          </a:p>
        </p:txBody>
      </p:sp>
      <p:pic>
        <p:nvPicPr>
          <p:cNvPr id="10" name="Рисунок 9">
            <a:extLst>
              <a:ext uri="{FF2B5EF4-FFF2-40B4-BE49-F238E27FC236}">
                <a16:creationId xmlns:a16="http://schemas.microsoft.com/office/drawing/2014/main" id="{83B0B90A-A70C-47DE-88C4-D27345B8C164}"/>
              </a:ext>
            </a:extLst>
          </p:cNvPr>
          <p:cNvPicPr>
            <a:picLocks noChangeAspect="1"/>
          </p:cNvPicPr>
          <p:nvPr/>
        </p:nvPicPr>
        <p:blipFill rotWithShape="1">
          <a:blip r:embed="rId4">
            <a:extLst>
              <a:ext uri="{28A0092B-C50C-407E-A947-70E740481C1C}">
                <a14:useLocalDpi xmlns:a14="http://schemas.microsoft.com/office/drawing/2010/main" val="0"/>
              </a:ext>
            </a:extLst>
          </a:blip>
          <a:srcRect b="13922"/>
          <a:stretch/>
        </p:blipFill>
        <p:spPr>
          <a:xfrm>
            <a:off x="5165387" y="1387684"/>
            <a:ext cx="7026613" cy="4020895"/>
          </a:xfrm>
          <a:prstGeom prst="rect">
            <a:avLst/>
          </a:prstGeom>
        </p:spPr>
      </p:pic>
    </p:spTree>
    <p:extLst>
      <p:ext uri="{BB962C8B-B14F-4D97-AF65-F5344CB8AC3E}">
        <p14:creationId xmlns:p14="http://schemas.microsoft.com/office/powerpoint/2010/main" val="1096664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a:extLst>
              <a:ext uri="{FF2B5EF4-FFF2-40B4-BE49-F238E27FC236}">
                <a16:creationId xmlns:a16="http://schemas.microsoft.com/office/drawing/2014/main" id="{8B618502-6263-424A-824A-C269440BC60D}"/>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a:stretch/>
        </p:blipFill>
        <p:spPr>
          <a:xfrm>
            <a:off x="6426843" y="187223"/>
            <a:ext cx="5254797" cy="3074458"/>
          </a:xfrm>
          <a:noFill/>
        </p:spPr>
      </p:pic>
      <p:sp>
        <p:nvSpPr>
          <p:cNvPr id="5" name="Заголовок 4">
            <a:extLst>
              <a:ext uri="{FF2B5EF4-FFF2-40B4-BE49-F238E27FC236}">
                <a16:creationId xmlns:a16="http://schemas.microsoft.com/office/drawing/2014/main" id="{F58C420A-3AEC-4BE5-BD90-C854A306696C}"/>
              </a:ext>
            </a:extLst>
          </p:cNvPr>
          <p:cNvSpPr>
            <a:spLocks noGrp="1"/>
          </p:cNvSpPr>
          <p:nvPr>
            <p:ph type="title"/>
          </p:nvPr>
        </p:nvSpPr>
        <p:spPr bwMode="gray">
          <a:xfrm>
            <a:off x="680728" y="3990781"/>
            <a:ext cx="4974545" cy="1343025"/>
          </a:xfrm>
        </p:spPr>
        <p:txBody>
          <a:bodyPr rtlCol="0"/>
          <a:lstStyle/>
          <a:p>
            <a:r>
              <a:rPr lang="en-US" dirty="0"/>
              <a:t>Process Debugging</a:t>
            </a:r>
          </a:p>
        </p:txBody>
      </p:sp>
      <p:cxnSp>
        <p:nvCxnSpPr>
          <p:cNvPr id="12" name="Прямая соединительная линия 11" title="Разделитель">
            <a:extLst>
              <a:ext uri="{FF2B5EF4-FFF2-40B4-BE49-F238E27FC236}">
                <a16:creationId xmlns:a16="http://schemas.microsoft.com/office/drawing/2014/main" id="{3E48293B-B086-4048-863C-47E7C47880A1}"/>
              </a:ext>
            </a:extLst>
          </p:cNvPr>
          <p:cNvCxnSpPr>
            <a:cxnSpLocks/>
          </p:cNvCxnSpPr>
          <p:nvPr/>
        </p:nvCxnSpPr>
        <p:spPr bwMode="gray">
          <a:xfrm>
            <a:off x="680728" y="5500494"/>
            <a:ext cx="4974545" cy="0"/>
          </a:xfrm>
          <a:prstGeom prst="line">
            <a:avLst/>
          </a:prstGeom>
          <a:ln>
            <a:gradFill>
              <a:gsLst>
                <a:gs pos="0">
                  <a:schemeClr val="accent1"/>
                </a:gs>
                <a:gs pos="51300">
                  <a:schemeClr val="accent2"/>
                </a:gs>
                <a:gs pos="100000">
                  <a:schemeClr val="accent3"/>
                </a:gs>
              </a:gsLst>
              <a:lin ang="0" scaled="0"/>
            </a:gradFill>
          </a:ln>
        </p:spPr>
        <p:style>
          <a:lnRef idx="1">
            <a:schemeClr val="accent1"/>
          </a:lnRef>
          <a:fillRef idx="0">
            <a:schemeClr val="accent1"/>
          </a:fillRef>
          <a:effectRef idx="0">
            <a:schemeClr val="accent1"/>
          </a:effectRef>
          <a:fontRef idx="minor">
            <a:schemeClr val="tx1"/>
          </a:fontRef>
        </p:style>
      </p:cxnSp>
      <p:sp>
        <p:nvSpPr>
          <p:cNvPr id="2" name="Объект 1">
            <a:extLst>
              <a:ext uri="{FF2B5EF4-FFF2-40B4-BE49-F238E27FC236}">
                <a16:creationId xmlns:a16="http://schemas.microsoft.com/office/drawing/2014/main" id="{1AC9E886-BD82-4757-912B-F7589A22164F}"/>
              </a:ext>
            </a:extLst>
          </p:cNvPr>
          <p:cNvSpPr>
            <a:spLocks noGrp="1"/>
          </p:cNvSpPr>
          <p:nvPr>
            <p:ph idx="1"/>
          </p:nvPr>
        </p:nvSpPr>
        <p:spPr bwMode="gray">
          <a:xfrm>
            <a:off x="680728" y="5667181"/>
            <a:ext cx="4974545" cy="1181484"/>
          </a:xfrm>
        </p:spPr>
        <p:txBody>
          <a:bodyPr rtlCol="0"/>
          <a:lstStyle/>
          <a:p>
            <a:r>
              <a:rPr lang="en-US" sz="1400" dirty="0"/>
              <a:t>With debugging you can speed up the whole cycle of business processes implementation. This is an especially useful function when you need to debug a step in the middle of a complicated process.</a:t>
            </a:r>
            <a:endParaRPr lang="ru-RU" sz="1400" dirty="0"/>
          </a:p>
        </p:txBody>
      </p:sp>
      <p:sp>
        <p:nvSpPr>
          <p:cNvPr id="11" name="Текст 10">
            <a:extLst>
              <a:ext uri="{FF2B5EF4-FFF2-40B4-BE49-F238E27FC236}">
                <a16:creationId xmlns:a16="http://schemas.microsoft.com/office/drawing/2014/main" id="{1D0238C6-EDC9-431C-B062-27BAF34CDE16}"/>
              </a:ext>
            </a:extLst>
          </p:cNvPr>
          <p:cNvSpPr>
            <a:spLocks noGrp="1"/>
          </p:cNvSpPr>
          <p:nvPr>
            <p:ph type="body" sz="quarter" idx="18"/>
          </p:nvPr>
        </p:nvSpPr>
        <p:spPr>
          <a:xfrm>
            <a:off x="6536729" y="3354108"/>
            <a:ext cx="5254796" cy="2793771"/>
          </a:xfrm>
        </p:spPr>
        <p:txBody>
          <a:bodyPr rtlCol="0"/>
          <a:lstStyle/>
          <a:p>
            <a:pPr algn="l"/>
            <a:r>
              <a:rPr lang="en-US" sz="1800" dirty="0"/>
              <a:t>With Contentum debugging, you can start the process at any step and with any data set. Even during complex processes, debugging allows you to make adjustments instantly. </a:t>
            </a:r>
          </a:p>
          <a:p>
            <a:pPr algn="l"/>
            <a:r>
              <a:rPr lang="en-US" sz="1800" dirty="0"/>
              <a:t>In the debugging mode, you can visualize the processes current status on the process map, understand who receives which notifications, how conditions and business rules work, what task forms look like and many more.</a:t>
            </a:r>
            <a:endParaRPr lang="ru-RU" sz="1800" dirty="0">
              <a:solidFill>
                <a:schemeClr val="tx1">
                  <a:lumMod val="75000"/>
                  <a:lumOff val="25000"/>
                </a:schemeClr>
              </a:solidFill>
            </a:endParaRPr>
          </a:p>
        </p:txBody>
      </p:sp>
      <p:sp>
        <p:nvSpPr>
          <p:cNvPr id="3" name="Номер слайда 2">
            <a:extLst>
              <a:ext uri="{FF2B5EF4-FFF2-40B4-BE49-F238E27FC236}">
                <a16:creationId xmlns:a16="http://schemas.microsoft.com/office/drawing/2014/main" id="{8234C221-D094-445D-A8B7-0030E816562D}"/>
              </a:ext>
            </a:extLst>
          </p:cNvPr>
          <p:cNvSpPr>
            <a:spLocks noGrp="1"/>
          </p:cNvSpPr>
          <p:nvPr>
            <p:ph type="sldNum" sz="quarter" idx="11"/>
          </p:nvPr>
        </p:nvSpPr>
        <p:spPr>
          <a:xfrm>
            <a:off x="11772000" y="6374694"/>
            <a:ext cx="420000" cy="421200"/>
          </a:xfrm>
        </p:spPr>
        <p:txBody>
          <a:bodyPr rtlCol="0"/>
          <a:lstStyle/>
          <a:p>
            <a:pPr rtl="0"/>
            <a:fld id="{4B73C415-D670-4716-A5EC-CC4D52CA2BAC}" type="slidenum">
              <a:rPr lang="ru-RU" smtClean="0"/>
              <a:pPr rtl="0"/>
              <a:t>8</a:t>
            </a:fld>
            <a:endParaRPr lang="ru-RU"/>
          </a:p>
        </p:txBody>
      </p:sp>
      <p:pic>
        <p:nvPicPr>
          <p:cNvPr id="42" name="Рисунок 41">
            <a:extLst>
              <a:ext uri="{FF2B5EF4-FFF2-40B4-BE49-F238E27FC236}">
                <a16:creationId xmlns:a16="http://schemas.microsoft.com/office/drawing/2014/main" id="{8BFCEBA7-E4D9-4C7D-9486-57016F04EA79}"/>
              </a:ext>
            </a:extLst>
          </p:cNvPr>
          <p:cNvPicPr>
            <a:picLocks noChangeAspect="1"/>
          </p:cNvPicPr>
          <p:nvPr/>
        </p:nvPicPr>
        <p:blipFill rotWithShape="1">
          <a:blip r:embed="rId4">
            <a:extLst>
              <a:ext uri="{28A0092B-C50C-407E-A947-70E740481C1C}">
                <a14:useLocalDpi xmlns:a14="http://schemas.microsoft.com/office/drawing/2010/main" val="0"/>
              </a:ext>
            </a:extLst>
          </a:blip>
          <a:srcRect l="18611"/>
          <a:stretch/>
        </p:blipFill>
        <p:spPr>
          <a:xfrm>
            <a:off x="436605" y="1"/>
            <a:ext cx="5446225" cy="4489620"/>
          </a:xfrm>
          <a:prstGeom prst="rect">
            <a:avLst/>
          </a:prstGeom>
        </p:spPr>
      </p:pic>
    </p:spTree>
    <p:extLst>
      <p:ext uri="{BB962C8B-B14F-4D97-AF65-F5344CB8AC3E}">
        <p14:creationId xmlns:p14="http://schemas.microsoft.com/office/powerpoint/2010/main" val="59096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Рисунок 12" descr="Человек стоит на тротуаре и смотрит на экран телефона">
            <a:extLst>
              <a:ext uri="{FF2B5EF4-FFF2-40B4-BE49-F238E27FC236}">
                <a16:creationId xmlns:a16="http://schemas.microsoft.com/office/drawing/2014/main" id="{5AC4910C-C9A9-41E9-9252-939FB7AA008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20" name="Прямоугольник 19" title="Темный полупрозрачный фон">
            <a:extLst>
              <a:ext uri="{FF2B5EF4-FFF2-40B4-BE49-F238E27FC236}">
                <a16:creationId xmlns:a16="http://schemas.microsoft.com/office/drawing/2014/main" id="{5159E9FA-E2FE-4ED3-AF77-6A386F661A9D}"/>
              </a:ext>
            </a:extLst>
          </p:cNvPr>
          <p:cNvSpPr/>
          <p:nvPr/>
        </p:nvSpPr>
        <p:spPr bwMode="gray">
          <a:xfrm>
            <a:off x="432000" y="0"/>
            <a:ext cx="11760000" cy="6365363"/>
          </a:xfrm>
          <a:prstGeom prst="rect">
            <a:avLst/>
          </a:prstGeom>
          <a:gradFill>
            <a:gsLst>
              <a:gs pos="36000">
                <a:schemeClr val="tx1">
                  <a:alpha val="40000"/>
                </a:schemeClr>
              </a:gs>
              <a:gs pos="100000">
                <a:schemeClr val="tx1"/>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1"/>
          </a:p>
        </p:txBody>
      </p:sp>
      <p:sp>
        <p:nvSpPr>
          <p:cNvPr id="30" name="Прямоугольник 29" descr="Светлый полупрозрачный фон" title="Светлый полупрозрачный фон">
            <a:extLst>
              <a:ext uri="{FF2B5EF4-FFF2-40B4-BE49-F238E27FC236}">
                <a16:creationId xmlns:a16="http://schemas.microsoft.com/office/drawing/2014/main" id="{2AFED906-603E-4575-A8EB-18849F6201A6}"/>
              </a:ext>
            </a:extLst>
          </p:cNvPr>
          <p:cNvSpPr/>
          <p:nvPr/>
        </p:nvSpPr>
        <p:spPr>
          <a:xfrm>
            <a:off x="0" y="1"/>
            <a:ext cx="432001" cy="6365362"/>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1"/>
          </a:p>
        </p:txBody>
      </p:sp>
      <p:sp>
        <p:nvSpPr>
          <p:cNvPr id="2" name="Заголовок 1">
            <a:extLst>
              <a:ext uri="{FF2B5EF4-FFF2-40B4-BE49-F238E27FC236}">
                <a16:creationId xmlns:a16="http://schemas.microsoft.com/office/drawing/2014/main" id="{8468F2B1-EF8F-4772-ADA1-4195B20EBA74}"/>
              </a:ext>
            </a:extLst>
          </p:cNvPr>
          <p:cNvSpPr>
            <a:spLocks noGrp="1"/>
          </p:cNvSpPr>
          <p:nvPr>
            <p:ph type="ctrTitle"/>
          </p:nvPr>
        </p:nvSpPr>
        <p:spPr bwMode="gray">
          <a:xfrm>
            <a:off x="669985" y="1967097"/>
            <a:ext cx="6299682" cy="2387600"/>
          </a:xfrm>
        </p:spPr>
        <p:txBody>
          <a:bodyPr rtlCol="0"/>
          <a:lstStyle/>
          <a:p>
            <a:r>
              <a:rPr lang="en-US" b="1" dirty="0"/>
              <a:t>Mobile Application</a:t>
            </a:r>
          </a:p>
        </p:txBody>
      </p:sp>
      <p:cxnSp>
        <p:nvCxnSpPr>
          <p:cNvPr id="15" name="Прямая соединительная линия 14" title="Разделитель">
            <a:extLst>
              <a:ext uri="{FF2B5EF4-FFF2-40B4-BE49-F238E27FC236}">
                <a16:creationId xmlns:a16="http://schemas.microsoft.com/office/drawing/2014/main" id="{642D433C-2521-498F-AEB8-751A77CDE32F}"/>
              </a:ext>
            </a:extLst>
          </p:cNvPr>
          <p:cNvCxnSpPr>
            <a:cxnSpLocks/>
          </p:cNvCxnSpPr>
          <p:nvPr/>
        </p:nvCxnSpPr>
        <p:spPr bwMode="gray">
          <a:xfrm>
            <a:off x="669985" y="4466897"/>
            <a:ext cx="6670800" cy="0"/>
          </a:xfrm>
          <a:prstGeom prst="line">
            <a:avLst/>
          </a:prstGeom>
          <a:ln>
            <a:gradFill>
              <a:gsLst>
                <a:gs pos="0">
                  <a:schemeClr val="accent1"/>
                </a:gs>
                <a:gs pos="51300">
                  <a:schemeClr val="accent2"/>
                </a:gs>
                <a:gs pos="100000">
                  <a:schemeClr val="accent3"/>
                </a:gs>
              </a:gsLst>
              <a:lin ang="0" scaled="0"/>
            </a:gradFill>
          </a:ln>
        </p:spPr>
        <p:style>
          <a:lnRef idx="1">
            <a:schemeClr val="accent1"/>
          </a:lnRef>
          <a:fillRef idx="0">
            <a:schemeClr val="accent1"/>
          </a:fillRef>
          <a:effectRef idx="0">
            <a:schemeClr val="accent1"/>
          </a:effectRef>
          <a:fontRef idx="minor">
            <a:schemeClr val="tx1"/>
          </a:fontRef>
        </p:style>
      </p:cxnSp>
      <p:sp>
        <p:nvSpPr>
          <p:cNvPr id="3" name="Подзаголовок 2">
            <a:extLst>
              <a:ext uri="{FF2B5EF4-FFF2-40B4-BE49-F238E27FC236}">
                <a16:creationId xmlns:a16="http://schemas.microsoft.com/office/drawing/2014/main" id="{565124A8-7554-4DB8-896F-F9946B9CF1F9}"/>
              </a:ext>
            </a:extLst>
          </p:cNvPr>
          <p:cNvSpPr>
            <a:spLocks noGrp="1"/>
          </p:cNvSpPr>
          <p:nvPr>
            <p:ph type="subTitle" idx="1"/>
          </p:nvPr>
        </p:nvSpPr>
        <p:spPr bwMode="gray">
          <a:xfrm>
            <a:off x="669984" y="4552621"/>
            <a:ext cx="5310401" cy="1595885"/>
          </a:xfrm>
        </p:spPr>
        <p:txBody>
          <a:bodyPr rtlCol="0"/>
          <a:lstStyle/>
          <a:p>
            <a:r>
              <a:rPr lang="en-US" sz="1800" dirty="0"/>
              <a:t>Contentum mobile apps provide you with access to task lists, tasks monitoring and messages. The mobile apps support all types of Contentum BPM tasks, including business processes, which allows you to design flexible solutions.</a:t>
            </a:r>
            <a:endParaRPr lang="ru-RU" sz="1800" noProof="1"/>
          </a:p>
        </p:txBody>
      </p:sp>
      <p:grpSp>
        <p:nvGrpSpPr>
          <p:cNvPr id="21" name="Группа 20" hidden="1" title="Логотип">
            <a:extLst>
              <a:ext uri="{FF2B5EF4-FFF2-40B4-BE49-F238E27FC236}">
                <a16:creationId xmlns:a16="http://schemas.microsoft.com/office/drawing/2014/main" id="{B6C6CF9E-253E-4427-A32A-5C2467E9C3E7}"/>
              </a:ext>
            </a:extLst>
          </p:cNvPr>
          <p:cNvGrpSpPr/>
          <p:nvPr/>
        </p:nvGrpSpPr>
        <p:grpSpPr>
          <a:xfrm>
            <a:off x="10474628" y="262234"/>
            <a:ext cx="1404722" cy="299741"/>
            <a:chOff x="6510608" y="1858229"/>
            <a:chExt cx="2159571" cy="460812"/>
          </a:xfrm>
          <a:gradFill>
            <a:gsLst>
              <a:gs pos="0">
                <a:schemeClr val="accent1"/>
              </a:gs>
              <a:gs pos="51300">
                <a:schemeClr val="accent2"/>
              </a:gs>
              <a:gs pos="100000">
                <a:schemeClr val="accent3"/>
              </a:gs>
            </a:gsLst>
            <a:lin ang="0" scaled="0"/>
          </a:gradFill>
        </p:grpSpPr>
        <p:sp>
          <p:nvSpPr>
            <p:cNvPr id="22" name="Полилиния: Фигура 21">
              <a:extLst>
                <a:ext uri="{FF2B5EF4-FFF2-40B4-BE49-F238E27FC236}">
                  <a16:creationId xmlns:a16="http://schemas.microsoft.com/office/drawing/2014/main" id="{56EFE9CD-48EA-4600-88AA-120E29187B70}"/>
                </a:ext>
              </a:extLst>
            </p:cNvPr>
            <p:cNvSpPr/>
            <p:nvPr/>
          </p:nvSpPr>
          <p:spPr>
            <a:xfrm>
              <a:off x="6510608" y="1858229"/>
              <a:ext cx="351467" cy="351467"/>
            </a:xfrm>
            <a:custGeom>
              <a:avLst/>
              <a:gdLst>
                <a:gd name="connsiteX0" fmla="*/ 154255 w 351467"/>
                <a:gd name="connsiteY0" fmla="*/ 228454 h 351467"/>
                <a:gd name="connsiteX1" fmla="*/ 29289 w 351467"/>
                <a:gd name="connsiteY1" fmla="*/ 29289 h 351467"/>
                <a:gd name="connsiteX2" fmla="*/ 115203 w 351467"/>
                <a:gd name="connsiteY2" fmla="*/ 29289 h 351467"/>
                <a:gd name="connsiteX3" fmla="*/ 193307 w 351467"/>
                <a:gd name="connsiteY3" fmla="*/ 162065 h 351467"/>
                <a:gd name="connsiteX4" fmla="*/ 271411 w 351467"/>
                <a:gd name="connsiteY4" fmla="*/ 29289 h 351467"/>
                <a:gd name="connsiteX5" fmla="*/ 353420 w 351467"/>
                <a:gd name="connsiteY5" fmla="*/ 29289 h 351467"/>
                <a:gd name="connsiteX6" fmla="*/ 228454 w 351467"/>
                <a:gd name="connsiteY6" fmla="*/ 224548 h 351467"/>
                <a:gd name="connsiteX7" fmla="*/ 228454 w 351467"/>
                <a:gd name="connsiteY7" fmla="*/ 353420 h 351467"/>
                <a:gd name="connsiteX8" fmla="*/ 154255 w 351467"/>
                <a:gd name="connsiteY8" fmla="*/ 353420 h 351467"/>
                <a:gd name="connsiteX9" fmla="*/ 154255 w 351467"/>
                <a:gd name="connsiteY9" fmla="*/ 228454 h 3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1467" h="351467">
                  <a:moveTo>
                    <a:pt x="154255" y="228454"/>
                  </a:moveTo>
                  <a:lnTo>
                    <a:pt x="29289" y="29289"/>
                  </a:lnTo>
                  <a:lnTo>
                    <a:pt x="115203" y="29289"/>
                  </a:lnTo>
                  <a:lnTo>
                    <a:pt x="193307" y="162065"/>
                  </a:lnTo>
                  <a:lnTo>
                    <a:pt x="271411" y="29289"/>
                  </a:lnTo>
                  <a:lnTo>
                    <a:pt x="353420" y="29289"/>
                  </a:lnTo>
                  <a:lnTo>
                    <a:pt x="228454" y="224548"/>
                  </a:lnTo>
                  <a:lnTo>
                    <a:pt x="228454" y="353420"/>
                  </a:lnTo>
                  <a:lnTo>
                    <a:pt x="154255" y="353420"/>
                  </a:lnTo>
                  <a:lnTo>
                    <a:pt x="154255" y="228454"/>
                  </a:lnTo>
                  <a:close/>
                </a:path>
              </a:pathLst>
            </a:custGeom>
            <a:grpFill/>
            <a:ln w="9525" cap="flat">
              <a:noFill/>
              <a:prstDash val="solid"/>
              <a:miter/>
            </a:ln>
          </p:spPr>
          <p:txBody>
            <a:bodyPr rtlCol="0" anchor="ctr"/>
            <a:lstStyle/>
            <a:p>
              <a:pPr rtl="0"/>
              <a:endParaRPr lang="ru-RU" noProof="1"/>
            </a:p>
          </p:txBody>
        </p:sp>
        <p:sp>
          <p:nvSpPr>
            <p:cNvPr id="23" name="Полилиния: Фигура 22">
              <a:extLst>
                <a:ext uri="{FF2B5EF4-FFF2-40B4-BE49-F238E27FC236}">
                  <a16:creationId xmlns:a16="http://schemas.microsoft.com/office/drawing/2014/main" id="{F519FE9E-CD3D-4D03-9E47-BC22664E57E7}"/>
                </a:ext>
              </a:extLst>
            </p:cNvPr>
            <p:cNvSpPr/>
            <p:nvPr/>
          </p:nvSpPr>
          <p:spPr>
            <a:xfrm>
              <a:off x="6783972" y="1928522"/>
              <a:ext cx="312415" cy="312415"/>
            </a:xfrm>
            <a:custGeom>
              <a:avLst/>
              <a:gdLst>
                <a:gd name="connsiteX0" fmla="*/ 29289 w 312415"/>
                <a:gd name="connsiteY0" fmla="*/ 162065 h 312415"/>
                <a:gd name="connsiteX1" fmla="*/ 29289 w 312415"/>
                <a:gd name="connsiteY1" fmla="*/ 162065 h 312415"/>
                <a:gd name="connsiteX2" fmla="*/ 165971 w 312415"/>
                <a:gd name="connsiteY2" fmla="*/ 29289 h 312415"/>
                <a:gd name="connsiteX3" fmla="*/ 302652 w 312415"/>
                <a:gd name="connsiteY3" fmla="*/ 158160 h 312415"/>
                <a:gd name="connsiteX4" fmla="*/ 302652 w 312415"/>
                <a:gd name="connsiteY4" fmla="*/ 158160 h 312415"/>
                <a:gd name="connsiteX5" fmla="*/ 165971 w 312415"/>
                <a:gd name="connsiteY5" fmla="*/ 287031 h 312415"/>
                <a:gd name="connsiteX6" fmla="*/ 29289 w 312415"/>
                <a:gd name="connsiteY6" fmla="*/ 162065 h 312415"/>
                <a:gd name="connsiteX7" fmla="*/ 232359 w 312415"/>
                <a:gd name="connsiteY7" fmla="*/ 162065 h 312415"/>
                <a:gd name="connsiteX8" fmla="*/ 232359 w 312415"/>
                <a:gd name="connsiteY8" fmla="*/ 162065 h 312415"/>
                <a:gd name="connsiteX9" fmla="*/ 165971 w 312415"/>
                <a:gd name="connsiteY9" fmla="*/ 91772 h 312415"/>
                <a:gd name="connsiteX10" fmla="*/ 99582 w 312415"/>
                <a:gd name="connsiteY10" fmla="*/ 162065 h 312415"/>
                <a:gd name="connsiteX11" fmla="*/ 99582 w 312415"/>
                <a:gd name="connsiteY11" fmla="*/ 162065 h 312415"/>
                <a:gd name="connsiteX12" fmla="*/ 165971 w 312415"/>
                <a:gd name="connsiteY12" fmla="*/ 232359 h 312415"/>
                <a:gd name="connsiteX13" fmla="*/ 232359 w 312415"/>
                <a:gd name="connsiteY13" fmla="*/ 16206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2415" h="312415">
                  <a:moveTo>
                    <a:pt x="29289" y="162065"/>
                  </a:moveTo>
                  <a:lnTo>
                    <a:pt x="29289" y="162065"/>
                  </a:lnTo>
                  <a:cubicBezTo>
                    <a:pt x="29289" y="87867"/>
                    <a:pt x="87867" y="29289"/>
                    <a:pt x="165971" y="29289"/>
                  </a:cubicBezTo>
                  <a:cubicBezTo>
                    <a:pt x="244075" y="29289"/>
                    <a:pt x="302652" y="87867"/>
                    <a:pt x="302652" y="158160"/>
                  </a:cubicBezTo>
                  <a:lnTo>
                    <a:pt x="302652" y="158160"/>
                  </a:lnTo>
                  <a:cubicBezTo>
                    <a:pt x="302652" y="228454"/>
                    <a:pt x="244075" y="287031"/>
                    <a:pt x="165971" y="287031"/>
                  </a:cubicBezTo>
                  <a:cubicBezTo>
                    <a:pt x="87867" y="290937"/>
                    <a:pt x="29289" y="236264"/>
                    <a:pt x="29289" y="162065"/>
                  </a:cubicBezTo>
                  <a:close/>
                  <a:moveTo>
                    <a:pt x="232359" y="162065"/>
                  </a:moveTo>
                  <a:lnTo>
                    <a:pt x="232359" y="162065"/>
                  </a:lnTo>
                  <a:cubicBezTo>
                    <a:pt x="232359" y="123013"/>
                    <a:pt x="205023" y="91772"/>
                    <a:pt x="165971" y="91772"/>
                  </a:cubicBezTo>
                  <a:cubicBezTo>
                    <a:pt x="126919" y="91772"/>
                    <a:pt x="99582" y="123013"/>
                    <a:pt x="99582" y="162065"/>
                  </a:cubicBezTo>
                  <a:lnTo>
                    <a:pt x="99582" y="162065"/>
                  </a:lnTo>
                  <a:cubicBezTo>
                    <a:pt x="99582" y="197212"/>
                    <a:pt x="126919" y="232359"/>
                    <a:pt x="165971" y="232359"/>
                  </a:cubicBezTo>
                  <a:cubicBezTo>
                    <a:pt x="208928" y="232359"/>
                    <a:pt x="232359" y="201117"/>
                    <a:pt x="232359" y="162065"/>
                  </a:cubicBezTo>
                  <a:close/>
                </a:path>
              </a:pathLst>
            </a:custGeom>
            <a:grpFill/>
            <a:ln w="9525" cap="flat">
              <a:noFill/>
              <a:prstDash val="solid"/>
              <a:miter/>
            </a:ln>
          </p:spPr>
          <p:txBody>
            <a:bodyPr rtlCol="0" anchor="ctr"/>
            <a:lstStyle/>
            <a:p>
              <a:pPr rtl="0"/>
              <a:endParaRPr lang="ru-RU" noProof="1"/>
            </a:p>
          </p:txBody>
        </p:sp>
        <p:sp>
          <p:nvSpPr>
            <p:cNvPr id="24" name="Полилиния: Фигура 23">
              <a:extLst>
                <a:ext uri="{FF2B5EF4-FFF2-40B4-BE49-F238E27FC236}">
                  <a16:creationId xmlns:a16="http://schemas.microsoft.com/office/drawing/2014/main" id="{E0F44737-B820-487B-8BCF-50DFB953CCB1}"/>
                </a:ext>
              </a:extLst>
            </p:cNvPr>
            <p:cNvSpPr/>
            <p:nvPr/>
          </p:nvSpPr>
          <p:spPr>
            <a:xfrm>
              <a:off x="7084671" y="1936333"/>
              <a:ext cx="273363" cy="312415"/>
            </a:xfrm>
            <a:custGeom>
              <a:avLst/>
              <a:gdLst>
                <a:gd name="connsiteX0" fmla="*/ 29289 w 273363"/>
                <a:gd name="connsiteY0" fmla="*/ 189402 h 312415"/>
                <a:gd name="connsiteX1" fmla="*/ 29289 w 273363"/>
                <a:gd name="connsiteY1" fmla="*/ 29289 h 312415"/>
                <a:gd name="connsiteX2" fmla="*/ 99582 w 273363"/>
                <a:gd name="connsiteY2" fmla="*/ 29289 h 312415"/>
                <a:gd name="connsiteX3" fmla="*/ 99582 w 273363"/>
                <a:gd name="connsiteY3" fmla="*/ 169876 h 312415"/>
                <a:gd name="connsiteX4" fmla="*/ 142540 w 273363"/>
                <a:gd name="connsiteY4" fmla="*/ 220643 h 312415"/>
                <a:gd name="connsiteX5" fmla="*/ 185497 w 273363"/>
                <a:gd name="connsiteY5" fmla="*/ 169876 h 312415"/>
                <a:gd name="connsiteX6" fmla="*/ 185497 w 273363"/>
                <a:gd name="connsiteY6" fmla="*/ 29289 h 312415"/>
                <a:gd name="connsiteX7" fmla="*/ 255790 w 273363"/>
                <a:gd name="connsiteY7" fmla="*/ 29289 h 312415"/>
                <a:gd name="connsiteX8" fmla="*/ 255790 w 273363"/>
                <a:gd name="connsiteY8" fmla="*/ 279221 h 312415"/>
                <a:gd name="connsiteX9" fmla="*/ 185497 w 273363"/>
                <a:gd name="connsiteY9" fmla="*/ 279221 h 312415"/>
                <a:gd name="connsiteX10" fmla="*/ 185497 w 273363"/>
                <a:gd name="connsiteY10" fmla="*/ 244074 h 312415"/>
                <a:gd name="connsiteX11" fmla="*/ 111298 w 273363"/>
                <a:gd name="connsiteY11" fmla="*/ 283126 h 312415"/>
                <a:gd name="connsiteX12" fmla="*/ 29289 w 273363"/>
                <a:gd name="connsiteY12" fmla="*/ 189402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363" h="312415">
                  <a:moveTo>
                    <a:pt x="29289" y="189402"/>
                  </a:moveTo>
                  <a:lnTo>
                    <a:pt x="29289" y="29289"/>
                  </a:lnTo>
                  <a:lnTo>
                    <a:pt x="99582" y="29289"/>
                  </a:lnTo>
                  <a:lnTo>
                    <a:pt x="99582" y="169876"/>
                  </a:lnTo>
                  <a:cubicBezTo>
                    <a:pt x="99582" y="205022"/>
                    <a:pt x="115203" y="220643"/>
                    <a:pt x="142540" y="220643"/>
                  </a:cubicBezTo>
                  <a:cubicBezTo>
                    <a:pt x="169876" y="220643"/>
                    <a:pt x="185497" y="205022"/>
                    <a:pt x="185497" y="169876"/>
                  </a:cubicBezTo>
                  <a:lnTo>
                    <a:pt x="185497" y="29289"/>
                  </a:lnTo>
                  <a:lnTo>
                    <a:pt x="255790" y="29289"/>
                  </a:lnTo>
                  <a:lnTo>
                    <a:pt x="255790" y="279221"/>
                  </a:lnTo>
                  <a:lnTo>
                    <a:pt x="185497" y="279221"/>
                  </a:lnTo>
                  <a:lnTo>
                    <a:pt x="185497" y="244074"/>
                  </a:lnTo>
                  <a:cubicBezTo>
                    <a:pt x="169876" y="263600"/>
                    <a:pt x="146445" y="283126"/>
                    <a:pt x="111298" y="283126"/>
                  </a:cubicBezTo>
                  <a:cubicBezTo>
                    <a:pt x="60530" y="283126"/>
                    <a:pt x="29289" y="247980"/>
                    <a:pt x="29289" y="189402"/>
                  </a:cubicBezTo>
                  <a:close/>
                </a:path>
              </a:pathLst>
            </a:custGeom>
            <a:grpFill/>
            <a:ln w="9525" cap="flat">
              <a:noFill/>
              <a:prstDash val="solid"/>
              <a:miter/>
            </a:ln>
          </p:spPr>
          <p:txBody>
            <a:bodyPr rtlCol="0" anchor="ctr"/>
            <a:lstStyle/>
            <a:p>
              <a:pPr rtl="0"/>
              <a:endParaRPr lang="ru-RU" noProof="1"/>
            </a:p>
          </p:txBody>
        </p:sp>
        <p:sp>
          <p:nvSpPr>
            <p:cNvPr id="25" name="Полилиния: Фигура 24">
              <a:extLst>
                <a:ext uri="{FF2B5EF4-FFF2-40B4-BE49-F238E27FC236}">
                  <a16:creationId xmlns:a16="http://schemas.microsoft.com/office/drawing/2014/main" id="{9F8906E3-194C-4A7B-9B6F-BF9D3EFF28A9}"/>
                </a:ext>
              </a:extLst>
            </p:cNvPr>
            <p:cNvSpPr/>
            <p:nvPr/>
          </p:nvSpPr>
          <p:spPr>
            <a:xfrm>
              <a:off x="7354130" y="1932003"/>
              <a:ext cx="195260" cy="312415"/>
            </a:xfrm>
            <a:custGeom>
              <a:avLst/>
              <a:gdLst>
                <a:gd name="connsiteX0" fmla="*/ 29289 w 195259"/>
                <a:gd name="connsiteY0" fmla="*/ 33618 h 312415"/>
                <a:gd name="connsiteX1" fmla="*/ 99582 w 195259"/>
                <a:gd name="connsiteY1" fmla="*/ 33618 h 312415"/>
                <a:gd name="connsiteX2" fmla="*/ 99582 w 195259"/>
                <a:gd name="connsiteY2" fmla="*/ 84386 h 312415"/>
                <a:gd name="connsiteX3" fmla="*/ 181591 w 195259"/>
                <a:gd name="connsiteY3" fmla="*/ 29713 h 312415"/>
                <a:gd name="connsiteX4" fmla="*/ 181591 w 195259"/>
                <a:gd name="connsiteY4" fmla="*/ 103912 h 312415"/>
                <a:gd name="connsiteX5" fmla="*/ 177686 w 195259"/>
                <a:gd name="connsiteY5" fmla="*/ 103912 h 312415"/>
                <a:gd name="connsiteX6" fmla="*/ 99582 w 195259"/>
                <a:gd name="connsiteY6" fmla="*/ 193731 h 312415"/>
                <a:gd name="connsiteX7" fmla="*/ 99582 w 195259"/>
                <a:gd name="connsiteY7" fmla="*/ 287456 h 312415"/>
                <a:gd name="connsiteX8" fmla="*/ 29289 w 195259"/>
                <a:gd name="connsiteY8" fmla="*/ 287456 h 312415"/>
                <a:gd name="connsiteX9" fmla="*/ 29289 w 195259"/>
                <a:gd name="connsiteY9" fmla="*/ 33618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95259" h="312415">
                  <a:moveTo>
                    <a:pt x="29289" y="33618"/>
                  </a:moveTo>
                  <a:lnTo>
                    <a:pt x="99582" y="33618"/>
                  </a:lnTo>
                  <a:lnTo>
                    <a:pt x="99582" y="84386"/>
                  </a:lnTo>
                  <a:cubicBezTo>
                    <a:pt x="115203" y="49239"/>
                    <a:pt x="138634" y="25808"/>
                    <a:pt x="181591" y="29713"/>
                  </a:cubicBezTo>
                  <a:lnTo>
                    <a:pt x="181591" y="103912"/>
                  </a:lnTo>
                  <a:lnTo>
                    <a:pt x="177686" y="103912"/>
                  </a:lnTo>
                  <a:cubicBezTo>
                    <a:pt x="130824" y="103912"/>
                    <a:pt x="99582" y="131248"/>
                    <a:pt x="99582" y="193731"/>
                  </a:cubicBezTo>
                  <a:lnTo>
                    <a:pt x="99582" y="287456"/>
                  </a:lnTo>
                  <a:lnTo>
                    <a:pt x="29289" y="287456"/>
                  </a:lnTo>
                  <a:lnTo>
                    <a:pt x="29289" y="33618"/>
                  </a:lnTo>
                  <a:close/>
                </a:path>
              </a:pathLst>
            </a:custGeom>
            <a:grpFill/>
            <a:ln w="9525" cap="flat">
              <a:noFill/>
              <a:prstDash val="solid"/>
              <a:miter/>
            </a:ln>
          </p:spPr>
          <p:txBody>
            <a:bodyPr rtlCol="0" anchor="ctr"/>
            <a:lstStyle/>
            <a:p>
              <a:pPr rtl="0"/>
              <a:endParaRPr lang="ru-RU" noProof="1"/>
            </a:p>
          </p:txBody>
        </p:sp>
        <p:sp>
          <p:nvSpPr>
            <p:cNvPr id="26" name="Полилиния: Фигура 25">
              <a:extLst>
                <a:ext uri="{FF2B5EF4-FFF2-40B4-BE49-F238E27FC236}">
                  <a16:creationId xmlns:a16="http://schemas.microsoft.com/office/drawing/2014/main" id="{DBD481A7-D8E6-4EC8-95C1-2C7D2A8766B0}"/>
                </a:ext>
              </a:extLst>
            </p:cNvPr>
            <p:cNvSpPr/>
            <p:nvPr/>
          </p:nvSpPr>
          <p:spPr>
            <a:xfrm>
              <a:off x="7533769" y="1858229"/>
              <a:ext cx="273363" cy="351467"/>
            </a:xfrm>
            <a:custGeom>
              <a:avLst/>
              <a:gdLst>
                <a:gd name="connsiteX0" fmla="*/ 29289 w 273363"/>
                <a:gd name="connsiteY0" fmla="*/ 29289 h 351467"/>
                <a:gd name="connsiteX1" fmla="*/ 99582 w 273363"/>
                <a:gd name="connsiteY1" fmla="*/ 29289 h 351467"/>
                <a:gd name="connsiteX2" fmla="*/ 99582 w 273363"/>
                <a:gd name="connsiteY2" fmla="*/ 290937 h 351467"/>
                <a:gd name="connsiteX3" fmla="*/ 263601 w 273363"/>
                <a:gd name="connsiteY3" fmla="*/ 290937 h 351467"/>
                <a:gd name="connsiteX4" fmla="*/ 263601 w 273363"/>
                <a:gd name="connsiteY4" fmla="*/ 357325 h 351467"/>
                <a:gd name="connsiteX5" fmla="*/ 29289 w 273363"/>
                <a:gd name="connsiteY5" fmla="*/ 357325 h 351467"/>
                <a:gd name="connsiteX6" fmla="*/ 29289 w 273363"/>
                <a:gd name="connsiteY6" fmla="*/ 29289 h 351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3363" h="351467">
                  <a:moveTo>
                    <a:pt x="29289" y="29289"/>
                  </a:moveTo>
                  <a:lnTo>
                    <a:pt x="99582" y="29289"/>
                  </a:lnTo>
                  <a:lnTo>
                    <a:pt x="99582" y="290937"/>
                  </a:lnTo>
                  <a:lnTo>
                    <a:pt x="263601" y="290937"/>
                  </a:lnTo>
                  <a:lnTo>
                    <a:pt x="263601" y="357325"/>
                  </a:lnTo>
                  <a:lnTo>
                    <a:pt x="29289" y="357325"/>
                  </a:lnTo>
                  <a:lnTo>
                    <a:pt x="29289" y="29289"/>
                  </a:lnTo>
                  <a:close/>
                </a:path>
              </a:pathLst>
            </a:custGeom>
            <a:grpFill/>
            <a:ln w="9525" cap="flat">
              <a:noFill/>
              <a:prstDash val="solid"/>
              <a:miter/>
            </a:ln>
          </p:spPr>
          <p:txBody>
            <a:bodyPr rtlCol="0" anchor="ctr"/>
            <a:lstStyle/>
            <a:p>
              <a:pPr rtl="0"/>
              <a:endParaRPr lang="ru-RU" noProof="1"/>
            </a:p>
          </p:txBody>
        </p:sp>
        <p:sp>
          <p:nvSpPr>
            <p:cNvPr id="27" name="Полилиния: Фигура 26">
              <a:extLst>
                <a:ext uri="{FF2B5EF4-FFF2-40B4-BE49-F238E27FC236}">
                  <a16:creationId xmlns:a16="http://schemas.microsoft.com/office/drawing/2014/main" id="{36C26FE9-675A-4EF7-8373-CD61A41E74BE}"/>
                </a:ext>
              </a:extLst>
            </p:cNvPr>
            <p:cNvSpPr/>
            <p:nvPr/>
          </p:nvSpPr>
          <p:spPr>
            <a:xfrm>
              <a:off x="7775891" y="1928522"/>
              <a:ext cx="312415" cy="312415"/>
            </a:xfrm>
            <a:custGeom>
              <a:avLst/>
              <a:gdLst>
                <a:gd name="connsiteX0" fmla="*/ 29289 w 312415"/>
                <a:gd name="connsiteY0" fmla="*/ 162065 h 312415"/>
                <a:gd name="connsiteX1" fmla="*/ 29289 w 312415"/>
                <a:gd name="connsiteY1" fmla="*/ 162065 h 312415"/>
                <a:gd name="connsiteX2" fmla="*/ 165971 w 312415"/>
                <a:gd name="connsiteY2" fmla="*/ 29289 h 312415"/>
                <a:gd name="connsiteX3" fmla="*/ 302652 w 312415"/>
                <a:gd name="connsiteY3" fmla="*/ 158160 h 312415"/>
                <a:gd name="connsiteX4" fmla="*/ 302652 w 312415"/>
                <a:gd name="connsiteY4" fmla="*/ 158160 h 312415"/>
                <a:gd name="connsiteX5" fmla="*/ 165971 w 312415"/>
                <a:gd name="connsiteY5" fmla="*/ 287031 h 312415"/>
                <a:gd name="connsiteX6" fmla="*/ 29289 w 312415"/>
                <a:gd name="connsiteY6" fmla="*/ 162065 h 312415"/>
                <a:gd name="connsiteX7" fmla="*/ 232359 w 312415"/>
                <a:gd name="connsiteY7" fmla="*/ 162065 h 312415"/>
                <a:gd name="connsiteX8" fmla="*/ 232359 w 312415"/>
                <a:gd name="connsiteY8" fmla="*/ 162065 h 312415"/>
                <a:gd name="connsiteX9" fmla="*/ 165971 w 312415"/>
                <a:gd name="connsiteY9" fmla="*/ 91772 h 312415"/>
                <a:gd name="connsiteX10" fmla="*/ 99582 w 312415"/>
                <a:gd name="connsiteY10" fmla="*/ 162065 h 312415"/>
                <a:gd name="connsiteX11" fmla="*/ 99582 w 312415"/>
                <a:gd name="connsiteY11" fmla="*/ 162065 h 312415"/>
                <a:gd name="connsiteX12" fmla="*/ 165971 w 312415"/>
                <a:gd name="connsiteY12" fmla="*/ 232359 h 312415"/>
                <a:gd name="connsiteX13" fmla="*/ 232359 w 312415"/>
                <a:gd name="connsiteY13" fmla="*/ 16206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2415" h="312415">
                  <a:moveTo>
                    <a:pt x="29289" y="162065"/>
                  </a:moveTo>
                  <a:lnTo>
                    <a:pt x="29289" y="162065"/>
                  </a:lnTo>
                  <a:cubicBezTo>
                    <a:pt x="29289" y="87867"/>
                    <a:pt x="87867" y="29289"/>
                    <a:pt x="165971" y="29289"/>
                  </a:cubicBezTo>
                  <a:cubicBezTo>
                    <a:pt x="244075" y="29289"/>
                    <a:pt x="302652" y="87867"/>
                    <a:pt x="302652" y="158160"/>
                  </a:cubicBezTo>
                  <a:lnTo>
                    <a:pt x="302652" y="158160"/>
                  </a:lnTo>
                  <a:cubicBezTo>
                    <a:pt x="302652" y="228454"/>
                    <a:pt x="244075" y="287031"/>
                    <a:pt x="165971" y="287031"/>
                  </a:cubicBezTo>
                  <a:cubicBezTo>
                    <a:pt x="87867" y="290937"/>
                    <a:pt x="29289" y="236264"/>
                    <a:pt x="29289" y="162065"/>
                  </a:cubicBezTo>
                  <a:close/>
                  <a:moveTo>
                    <a:pt x="232359" y="162065"/>
                  </a:moveTo>
                  <a:lnTo>
                    <a:pt x="232359" y="162065"/>
                  </a:lnTo>
                  <a:cubicBezTo>
                    <a:pt x="232359" y="123013"/>
                    <a:pt x="205023" y="91772"/>
                    <a:pt x="165971" y="91772"/>
                  </a:cubicBezTo>
                  <a:cubicBezTo>
                    <a:pt x="126919" y="91772"/>
                    <a:pt x="99582" y="123013"/>
                    <a:pt x="99582" y="162065"/>
                  </a:cubicBezTo>
                  <a:lnTo>
                    <a:pt x="99582" y="162065"/>
                  </a:lnTo>
                  <a:cubicBezTo>
                    <a:pt x="99582" y="197212"/>
                    <a:pt x="126919" y="232359"/>
                    <a:pt x="165971" y="232359"/>
                  </a:cubicBezTo>
                  <a:cubicBezTo>
                    <a:pt x="205023" y="232359"/>
                    <a:pt x="232359" y="201117"/>
                    <a:pt x="232359" y="162065"/>
                  </a:cubicBezTo>
                  <a:close/>
                </a:path>
              </a:pathLst>
            </a:custGeom>
            <a:grpFill/>
            <a:ln w="9525" cap="flat">
              <a:noFill/>
              <a:prstDash val="solid"/>
              <a:miter/>
            </a:ln>
          </p:spPr>
          <p:txBody>
            <a:bodyPr rtlCol="0" anchor="ctr"/>
            <a:lstStyle/>
            <a:p>
              <a:pPr rtl="0"/>
              <a:endParaRPr lang="ru-RU" noProof="1"/>
            </a:p>
          </p:txBody>
        </p:sp>
        <p:sp>
          <p:nvSpPr>
            <p:cNvPr id="28" name="Полилиния: Фигура 27">
              <a:extLst>
                <a:ext uri="{FF2B5EF4-FFF2-40B4-BE49-F238E27FC236}">
                  <a16:creationId xmlns:a16="http://schemas.microsoft.com/office/drawing/2014/main" id="{24588720-CF68-4E8C-9DBF-31165C84CBD4}"/>
                </a:ext>
              </a:extLst>
            </p:cNvPr>
            <p:cNvSpPr/>
            <p:nvPr/>
          </p:nvSpPr>
          <p:spPr>
            <a:xfrm>
              <a:off x="8060970" y="1928522"/>
              <a:ext cx="312415" cy="390519"/>
            </a:xfrm>
            <a:custGeom>
              <a:avLst/>
              <a:gdLst>
                <a:gd name="connsiteX0" fmla="*/ 44910 w 312415"/>
                <a:gd name="connsiteY0" fmla="*/ 337799 h 390519"/>
                <a:gd name="connsiteX1" fmla="*/ 68341 w 312415"/>
                <a:gd name="connsiteY1" fmla="*/ 283126 h 390519"/>
                <a:gd name="connsiteX2" fmla="*/ 154255 w 312415"/>
                <a:gd name="connsiteY2" fmla="*/ 306557 h 390519"/>
                <a:gd name="connsiteX3" fmla="*/ 224549 w 312415"/>
                <a:gd name="connsiteY3" fmla="*/ 236264 h 390519"/>
                <a:gd name="connsiteX4" fmla="*/ 224549 w 312415"/>
                <a:gd name="connsiteY4" fmla="*/ 224548 h 390519"/>
                <a:gd name="connsiteX5" fmla="*/ 142539 w 312415"/>
                <a:gd name="connsiteY5" fmla="*/ 263600 h 390519"/>
                <a:gd name="connsiteX6" fmla="*/ 29289 w 312415"/>
                <a:gd name="connsiteY6" fmla="*/ 146445 h 390519"/>
                <a:gd name="connsiteX7" fmla="*/ 29289 w 312415"/>
                <a:gd name="connsiteY7" fmla="*/ 146445 h 390519"/>
                <a:gd name="connsiteX8" fmla="*/ 142539 w 312415"/>
                <a:gd name="connsiteY8" fmla="*/ 29289 h 390519"/>
                <a:gd name="connsiteX9" fmla="*/ 224549 w 312415"/>
                <a:gd name="connsiteY9" fmla="*/ 68341 h 390519"/>
                <a:gd name="connsiteX10" fmla="*/ 224549 w 312415"/>
                <a:gd name="connsiteY10" fmla="*/ 37099 h 390519"/>
                <a:gd name="connsiteX11" fmla="*/ 294842 w 312415"/>
                <a:gd name="connsiteY11" fmla="*/ 37099 h 390519"/>
                <a:gd name="connsiteX12" fmla="*/ 294842 w 312415"/>
                <a:gd name="connsiteY12" fmla="*/ 232359 h 390519"/>
                <a:gd name="connsiteX13" fmla="*/ 263601 w 312415"/>
                <a:gd name="connsiteY13" fmla="*/ 329989 h 390519"/>
                <a:gd name="connsiteX14" fmla="*/ 154255 w 312415"/>
                <a:gd name="connsiteY14" fmla="*/ 365135 h 390519"/>
                <a:gd name="connsiteX15" fmla="*/ 44910 w 312415"/>
                <a:gd name="connsiteY15" fmla="*/ 337799 h 390519"/>
                <a:gd name="connsiteX16" fmla="*/ 224549 w 312415"/>
                <a:gd name="connsiteY16" fmla="*/ 150350 h 390519"/>
                <a:gd name="connsiteX17" fmla="*/ 224549 w 312415"/>
                <a:gd name="connsiteY17" fmla="*/ 150350 h 390519"/>
                <a:gd name="connsiteX18" fmla="*/ 162065 w 312415"/>
                <a:gd name="connsiteY18" fmla="*/ 91772 h 390519"/>
                <a:gd name="connsiteX19" fmla="*/ 99582 w 312415"/>
                <a:gd name="connsiteY19" fmla="*/ 150350 h 390519"/>
                <a:gd name="connsiteX20" fmla="*/ 99582 w 312415"/>
                <a:gd name="connsiteY20" fmla="*/ 150350 h 390519"/>
                <a:gd name="connsiteX21" fmla="*/ 162065 w 312415"/>
                <a:gd name="connsiteY21" fmla="*/ 208928 h 390519"/>
                <a:gd name="connsiteX22" fmla="*/ 224549 w 312415"/>
                <a:gd name="connsiteY22" fmla="*/ 150350 h 390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12415" h="390519">
                  <a:moveTo>
                    <a:pt x="44910" y="337799"/>
                  </a:moveTo>
                  <a:lnTo>
                    <a:pt x="68341" y="283126"/>
                  </a:lnTo>
                  <a:cubicBezTo>
                    <a:pt x="95677" y="298747"/>
                    <a:pt x="119108" y="306557"/>
                    <a:pt x="154255" y="306557"/>
                  </a:cubicBezTo>
                  <a:cubicBezTo>
                    <a:pt x="201117" y="306557"/>
                    <a:pt x="224549" y="283126"/>
                    <a:pt x="224549" y="236264"/>
                  </a:cubicBezTo>
                  <a:lnTo>
                    <a:pt x="224549" y="224548"/>
                  </a:lnTo>
                  <a:cubicBezTo>
                    <a:pt x="205023" y="247980"/>
                    <a:pt x="181591" y="263600"/>
                    <a:pt x="142539" y="263600"/>
                  </a:cubicBezTo>
                  <a:cubicBezTo>
                    <a:pt x="83962" y="263600"/>
                    <a:pt x="29289" y="220643"/>
                    <a:pt x="29289" y="146445"/>
                  </a:cubicBezTo>
                  <a:lnTo>
                    <a:pt x="29289" y="146445"/>
                  </a:lnTo>
                  <a:cubicBezTo>
                    <a:pt x="29289" y="72246"/>
                    <a:pt x="83962" y="29289"/>
                    <a:pt x="142539" y="29289"/>
                  </a:cubicBezTo>
                  <a:cubicBezTo>
                    <a:pt x="181591" y="29289"/>
                    <a:pt x="205023" y="44910"/>
                    <a:pt x="224549" y="68341"/>
                  </a:cubicBezTo>
                  <a:lnTo>
                    <a:pt x="224549" y="37099"/>
                  </a:lnTo>
                  <a:lnTo>
                    <a:pt x="294842" y="37099"/>
                  </a:lnTo>
                  <a:lnTo>
                    <a:pt x="294842" y="232359"/>
                  </a:lnTo>
                  <a:cubicBezTo>
                    <a:pt x="294842" y="279221"/>
                    <a:pt x="283126" y="310463"/>
                    <a:pt x="263601" y="329989"/>
                  </a:cubicBezTo>
                  <a:cubicBezTo>
                    <a:pt x="240169" y="353420"/>
                    <a:pt x="205023" y="365135"/>
                    <a:pt x="154255" y="365135"/>
                  </a:cubicBezTo>
                  <a:cubicBezTo>
                    <a:pt x="115203" y="361230"/>
                    <a:pt x="76151" y="353420"/>
                    <a:pt x="44910" y="337799"/>
                  </a:cubicBezTo>
                  <a:close/>
                  <a:moveTo>
                    <a:pt x="224549" y="150350"/>
                  </a:moveTo>
                  <a:lnTo>
                    <a:pt x="224549" y="150350"/>
                  </a:lnTo>
                  <a:cubicBezTo>
                    <a:pt x="224549" y="115203"/>
                    <a:pt x="197212" y="91772"/>
                    <a:pt x="162065" y="91772"/>
                  </a:cubicBezTo>
                  <a:cubicBezTo>
                    <a:pt x="126919" y="91772"/>
                    <a:pt x="99582" y="115203"/>
                    <a:pt x="99582" y="150350"/>
                  </a:cubicBezTo>
                  <a:lnTo>
                    <a:pt x="99582" y="150350"/>
                  </a:lnTo>
                  <a:cubicBezTo>
                    <a:pt x="99582" y="185497"/>
                    <a:pt x="126919" y="208928"/>
                    <a:pt x="162065" y="208928"/>
                  </a:cubicBezTo>
                  <a:cubicBezTo>
                    <a:pt x="201117" y="208928"/>
                    <a:pt x="224549" y="181591"/>
                    <a:pt x="224549" y="150350"/>
                  </a:cubicBezTo>
                  <a:close/>
                </a:path>
              </a:pathLst>
            </a:custGeom>
            <a:grpFill/>
            <a:ln w="9525" cap="flat">
              <a:noFill/>
              <a:prstDash val="solid"/>
              <a:miter/>
            </a:ln>
          </p:spPr>
          <p:txBody>
            <a:bodyPr rtlCol="0" anchor="ctr"/>
            <a:lstStyle/>
            <a:p>
              <a:pPr rtl="0"/>
              <a:endParaRPr lang="ru-RU" noProof="1"/>
            </a:p>
          </p:txBody>
        </p:sp>
        <p:sp>
          <p:nvSpPr>
            <p:cNvPr id="29" name="Полилиния: Фигура 28">
              <a:extLst>
                <a:ext uri="{FF2B5EF4-FFF2-40B4-BE49-F238E27FC236}">
                  <a16:creationId xmlns:a16="http://schemas.microsoft.com/office/drawing/2014/main" id="{9699B46C-8436-4DB4-8FF1-254BCD5399CB}"/>
                </a:ext>
              </a:extLst>
            </p:cNvPr>
            <p:cNvSpPr/>
            <p:nvPr/>
          </p:nvSpPr>
          <p:spPr>
            <a:xfrm>
              <a:off x="8357764" y="1928522"/>
              <a:ext cx="312415" cy="312415"/>
            </a:xfrm>
            <a:custGeom>
              <a:avLst/>
              <a:gdLst>
                <a:gd name="connsiteX0" fmla="*/ 29289 w 312415"/>
                <a:gd name="connsiteY0" fmla="*/ 162065 h 312415"/>
                <a:gd name="connsiteX1" fmla="*/ 29289 w 312415"/>
                <a:gd name="connsiteY1" fmla="*/ 162065 h 312415"/>
                <a:gd name="connsiteX2" fmla="*/ 165971 w 312415"/>
                <a:gd name="connsiteY2" fmla="*/ 29289 h 312415"/>
                <a:gd name="connsiteX3" fmla="*/ 302652 w 312415"/>
                <a:gd name="connsiteY3" fmla="*/ 158160 h 312415"/>
                <a:gd name="connsiteX4" fmla="*/ 302652 w 312415"/>
                <a:gd name="connsiteY4" fmla="*/ 158160 h 312415"/>
                <a:gd name="connsiteX5" fmla="*/ 165971 w 312415"/>
                <a:gd name="connsiteY5" fmla="*/ 287031 h 312415"/>
                <a:gd name="connsiteX6" fmla="*/ 29289 w 312415"/>
                <a:gd name="connsiteY6" fmla="*/ 162065 h 312415"/>
                <a:gd name="connsiteX7" fmla="*/ 228454 w 312415"/>
                <a:gd name="connsiteY7" fmla="*/ 162065 h 312415"/>
                <a:gd name="connsiteX8" fmla="*/ 228454 w 312415"/>
                <a:gd name="connsiteY8" fmla="*/ 162065 h 312415"/>
                <a:gd name="connsiteX9" fmla="*/ 162066 w 312415"/>
                <a:gd name="connsiteY9" fmla="*/ 91772 h 312415"/>
                <a:gd name="connsiteX10" fmla="*/ 95677 w 312415"/>
                <a:gd name="connsiteY10" fmla="*/ 162065 h 312415"/>
                <a:gd name="connsiteX11" fmla="*/ 95677 w 312415"/>
                <a:gd name="connsiteY11" fmla="*/ 162065 h 312415"/>
                <a:gd name="connsiteX12" fmla="*/ 162066 w 312415"/>
                <a:gd name="connsiteY12" fmla="*/ 232359 h 312415"/>
                <a:gd name="connsiteX13" fmla="*/ 228454 w 312415"/>
                <a:gd name="connsiteY13" fmla="*/ 162065 h 31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12415" h="312415">
                  <a:moveTo>
                    <a:pt x="29289" y="162065"/>
                  </a:moveTo>
                  <a:lnTo>
                    <a:pt x="29289" y="162065"/>
                  </a:lnTo>
                  <a:cubicBezTo>
                    <a:pt x="29289" y="87867"/>
                    <a:pt x="87867" y="29289"/>
                    <a:pt x="165971" y="29289"/>
                  </a:cubicBezTo>
                  <a:cubicBezTo>
                    <a:pt x="244075" y="29289"/>
                    <a:pt x="302652" y="87867"/>
                    <a:pt x="302652" y="158160"/>
                  </a:cubicBezTo>
                  <a:lnTo>
                    <a:pt x="302652" y="158160"/>
                  </a:lnTo>
                  <a:cubicBezTo>
                    <a:pt x="302652" y="228454"/>
                    <a:pt x="244075" y="287031"/>
                    <a:pt x="165971" y="287031"/>
                  </a:cubicBezTo>
                  <a:cubicBezTo>
                    <a:pt x="83962" y="290937"/>
                    <a:pt x="29289" y="236264"/>
                    <a:pt x="29289" y="162065"/>
                  </a:cubicBezTo>
                  <a:close/>
                  <a:moveTo>
                    <a:pt x="228454" y="162065"/>
                  </a:moveTo>
                  <a:lnTo>
                    <a:pt x="228454" y="162065"/>
                  </a:lnTo>
                  <a:cubicBezTo>
                    <a:pt x="228454" y="123013"/>
                    <a:pt x="201117" y="91772"/>
                    <a:pt x="162066" y="91772"/>
                  </a:cubicBezTo>
                  <a:cubicBezTo>
                    <a:pt x="123014" y="91772"/>
                    <a:pt x="95677" y="123013"/>
                    <a:pt x="95677" y="162065"/>
                  </a:cubicBezTo>
                  <a:lnTo>
                    <a:pt x="95677" y="162065"/>
                  </a:lnTo>
                  <a:cubicBezTo>
                    <a:pt x="95677" y="197212"/>
                    <a:pt x="123014" y="232359"/>
                    <a:pt x="162066" y="232359"/>
                  </a:cubicBezTo>
                  <a:cubicBezTo>
                    <a:pt x="205023" y="232359"/>
                    <a:pt x="228454" y="201117"/>
                    <a:pt x="228454" y="162065"/>
                  </a:cubicBezTo>
                  <a:close/>
                </a:path>
              </a:pathLst>
            </a:custGeom>
            <a:grpFill/>
            <a:ln w="9525" cap="flat">
              <a:noFill/>
              <a:prstDash val="solid"/>
              <a:miter/>
            </a:ln>
          </p:spPr>
          <p:txBody>
            <a:bodyPr rtlCol="0" anchor="ctr"/>
            <a:lstStyle/>
            <a:p>
              <a:pPr rtl="0"/>
              <a:endParaRPr lang="ru-RU" noProof="1"/>
            </a:p>
          </p:txBody>
        </p:sp>
      </p:grpSp>
      <p:sp>
        <p:nvSpPr>
          <p:cNvPr id="7" name="Номер слайда 6">
            <a:extLst>
              <a:ext uri="{FF2B5EF4-FFF2-40B4-BE49-F238E27FC236}">
                <a16:creationId xmlns:a16="http://schemas.microsoft.com/office/drawing/2014/main" id="{B89EE55C-A9E7-4073-8406-46103DF6ABBC}"/>
              </a:ext>
            </a:extLst>
          </p:cNvPr>
          <p:cNvSpPr>
            <a:spLocks noGrp="1"/>
          </p:cNvSpPr>
          <p:nvPr>
            <p:ph type="sldNum" sz="quarter" idx="12"/>
          </p:nvPr>
        </p:nvSpPr>
        <p:spPr/>
        <p:txBody>
          <a:bodyPr rtlCol="0"/>
          <a:lstStyle/>
          <a:p>
            <a:pPr rtl="0"/>
            <a:fld id="{4B73C415-D670-4716-A5EC-CC4D52CA2BAC}" type="slidenum">
              <a:rPr lang="ru-RU" noProof="1" smtClean="0"/>
              <a:pPr rtl="0"/>
              <a:t>9</a:t>
            </a:fld>
            <a:endParaRPr lang="ru-RU" noProof="1"/>
          </a:p>
        </p:txBody>
      </p:sp>
      <p:pic>
        <p:nvPicPr>
          <p:cNvPr id="5" name="Рисунок 4">
            <a:extLst>
              <a:ext uri="{FF2B5EF4-FFF2-40B4-BE49-F238E27FC236}">
                <a16:creationId xmlns:a16="http://schemas.microsoft.com/office/drawing/2014/main" id="{0041186E-A620-428A-8081-88C5800DDBC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949135" y="327481"/>
            <a:ext cx="1813043" cy="350521"/>
          </a:xfrm>
          <a:prstGeom prst="rect">
            <a:avLst/>
          </a:prstGeom>
        </p:spPr>
      </p:pic>
      <p:sp>
        <p:nvSpPr>
          <p:cNvPr id="31" name="Подзаголовок 2">
            <a:extLst>
              <a:ext uri="{FF2B5EF4-FFF2-40B4-BE49-F238E27FC236}">
                <a16:creationId xmlns:a16="http://schemas.microsoft.com/office/drawing/2014/main" id="{C2E9BBC4-5B6D-40EA-8D0B-4F28F1245D39}"/>
              </a:ext>
            </a:extLst>
          </p:cNvPr>
          <p:cNvSpPr txBox="1">
            <a:spLocks/>
          </p:cNvSpPr>
          <p:nvPr/>
        </p:nvSpPr>
        <p:spPr bwMode="gray">
          <a:xfrm>
            <a:off x="6218368" y="4552620"/>
            <a:ext cx="5310401" cy="1595885"/>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spcAft>
                <a:spcPts val="500"/>
              </a:spcAft>
              <a:buClr>
                <a:schemeClr val="accent1"/>
              </a:buClr>
              <a:buFont typeface="Arial" panose="020B0604020202020204" pitchFamily="34" charset="0"/>
              <a:buNone/>
              <a:defRPr sz="2400" kern="1200">
                <a:solidFill>
                  <a:schemeClr val="bg1"/>
                </a:solidFill>
                <a:latin typeface="+mn-lt"/>
                <a:ea typeface="+mn-ea"/>
                <a:cs typeface="+mn-cs"/>
              </a:defRPr>
            </a:lvl1pPr>
            <a:lvl2pPr marL="457200" indent="0" algn="ctr" defTabSz="914400" rtl="0" eaLnBrk="1" latinLnBrk="0" hangingPunct="1">
              <a:lnSpc>
                <a:spcPct val="100000"/>
              </a:lnSpc>
              <a:spcBef>
                <a:spcPts val="500"/>
              </a:spcBef>
              <a:spcAft>
                <a:spcPts val="500"/>
              </a:spcAft>
              <a:buFont typeface="Arial" panose="020B0604020202020204" pitchFamily="34" charset="0"/>
              <a:buNone/>
              <a:defRPr sz="2000" kern="1200">
                <a:solidFill>
                  <a:schemeClr val="tx2"/>
                </a:solidFill>
                <a:latin typeface="+mn-lt"/>
                <a:ea typeface="+mn-ea"/>
                <a:cs typeface="+mn-cs"/>
              </a:defRPr>
            </a:lvl2pPr>
            <a:lvl3pPr marL="914400" indent="0" algn="ctr" defTabSz="914400" rtl="0" eaLnBrk="1" latinLnBrk="0" hangingPunct="1">
              <a:lnSpc>
                <a:spcPct val="100000"/>
              </a:lnSpc>
              <a:spcBef>
                <a:spcPts val="500"/>
              </a:spcBef>
              <a:spcAft>
                <a:spcPts val="500"/>
              </a:spcAft>
              <a:buFont typeface="Arial" panose="020B0604020202020204" pitchFamily="34" charset="0"/>
              <a:buNone/>
              <a:defRPr sz="1800" kern="1200">
                <a:solidFill>
                  <a:schemeClr val="tx2"/>
                </a:solidFill>
                <a:latin typeface="+mn-lt"/>
                <a:ea typeface="+mn-ea"/>
                <a:cs typeface="+mn-cs"/>
              </a:defRPr>
            </a:lvl3pPr>
            <a:lvl4pPr marL="1371600" indent="0" algn="ctr" defTabSz="914400" rtl="0" eaLnBrk="1" latinLnBrk="0" hangingPunct="1">
              <a:lnSpc>
                <a:spcPct val="100000"/>
              </a:lnSpc>
              <a:spcBef>
                <a:spcPts val="500"/>
              </a:spcBef>
              <a:spcAft>
                <a:spcPts val="500"/>
              </a:spcAft>
              <a:buFont typeface="Arial" panose="020B0604020202020204" pitchFamily="34" charset="0"/>
              <a:buNone/>
              <a:defRPr sz="1600" kern="1200">
                <a:solidFill>
                  <a:schemeClr val="tx2"/>
                </a:solidFill>
                <a:latin typeface="+mn-lt"/>
                <a:ea typeface="+mn-ea"/>
                <a:cs typeface="+mn-cs"/>
              </a:defRPr>
            </a:lvl4pPr>
            <a:lvl5pPr marL="1828800" indent="0" algn="ctr" defTabSz="914400" rtl="0" eaLnBrk="1" latinLnBrk="0" hangingPunct="1">
              <a:lnSpc>
                <a:spcPct val="100000"/>
              </a:lnSpc>
              <a:spcBef>
                <a:spcPts val="500"/>
              </a:spcBef>
              <a:spcAft>
                <a:spcPts val="500"/>
              </a:spcAft>
              <a:buFont typeface="Arial" panose="020B0604020202020204" pitchFamily="34" charset="0"/>
              <a:buNone/>
              <a:defRPr sz="1600" kern="1200">
                <a:solidFill>
                  <a:schemeClr val="tx2"/>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t>Contentum  BPM for Android or iOS transforms your device into a mobile office. The application provides you with a task list, task control and Messages. These Contentum BPM functions are sufficient for quick monitoring of your activities.</a:t>
            </a:r>
            <a:endParaRPr lang="ru-RU" sz="1800" noProof="1"/>
          </a:p>
        </p:txBody>
      </p:sp>
      <p:pic>
        <p:nvPicPr>
          <p:cNvPr id="8" name="Рисунок 7">
            <a:extLst>
              <a:ext uri="{FF2B5EF4-FFF2-40B4-BE49-F238E27FC236}">
                <a16:creationId xmlns:a16="http://schemas.microsoft.com/office/drawing/2014/main" id="{BDC110C7-F081-421A-AFAC-C702C41BD7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38511" y="3216920"/>
            <a:ext cx="609524" cy="609524"/>
          </a:xfrm>
          <a:prstGeom prst="rect">
            <a:avLst/>
          </a:prstGeom>
        </p:spPr>
      </p:pic>
      <p:pic>
        <p:nvPicPr>
          <p:cNvPr id="10" name="Рисунок 9">
            <a:extLst>
              <a:ext uri="{FF2B5EF4-FFF2-40B4-BE49-F238E27FC236}">
                <a16:creationId xmlns:a16="http://schemas.microsoft.com/office/drawing/2014/main" id="{B770C61A-A6C4-457F-BD0A-3724E49DC5E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98531" y="3216920"/>
            <a:ext cx="609524" cy="609524"/>
          </a:xfrm>
          <a:prstGeom prst="rect">
            <a:avLst/>
          </a:prstGeom>
        </p:spPr>
      </p:pic>
    </p:spTree>
    <p:extLst>
      <p:ext uri="{BB962C8B-B14F-4D97-AF65-F5344CB8AC3E}">
        <p14:creationId xmlns:p14="http://schemas.microsoft.com/office/powerpoint/2010/main" val="2836894437"/>
      </p:ext>
    </p:extLst>
  </p:cSld>
  <p:clrMapOvr>
    <a:masterClrMapping/>
  </p:clrMapOvr>
</p:sld>
</file>

<file path=ppt/theme/theme1.xml><?xml version="1.0" encoding="utf-8"?>
<a:theme xmlns:a="http://schemas.openxmlformats.org/drawingml/2006/main" name="Тема Office">
  <a:themeElements>
    <a:clrScheme name="Great Pitch Decks - Technology">
      <a:dk1>
        <a:sysClr val="windowText" lastClr="000000"/>
      </a:dk1>
      <a:lt1>
        <a:sysClr val="window" lastClr="FFFFFF"/>
      </a:lt1>
      <a:dk2>
        <a:srgbClr val="12121E"/>
      </a:dk2>
      <a:lt2>
        <a:srgbClr val="F2F2F2"/>
      </a:lt2>
      <a:accent1>
        <a:srgbClr val="00B0F0"/>
      </a:accent1>
      <a:accent2>
        <a:srgbClr val="5ECCF3"/>
      </a:accent2>
      <a:accent3>
        <a:srgbClr val="A7EA52"/>
      </a:accent3>
      <a:accent4>
        <a:srgbClr val="5DCEAF"/>
      </a:accent4>
      <a:accent5>
        <a:srgbClr val="FF8021"/>
      </a:accent5>
      <a:accent6>
        <a:srgbClr val="F14124"/>
      </a:accent6>
      <a:hlink>
        <a:srgbClr val="5ECCF3"/>
      </a:hlink>
      <a:folHlink>
        <a:srgbClr val="7F7F7F"/>
      </a:folHlink>
    </a:clrScheme>
    <a:fontScheme name="Custom 141">
      <a:majorFont>
        <a:latin typeface="Arial Black"/>
        <a:ea typeface=""/>
        <a:cs typeface=""/>
      </a:majorFont>
      <a:minorFont>
        <a:latin typeface="Tahom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_30677660_TF33781529" id="{A44938B0-BC5A-4767-BF30-38C8000CE585}" vid="{A994127E-A67F-4C85-9FD0-DD3FF82BA152}"/>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reat Pitch Decks - Technology">
    <a:dk1>
      <a:sysClr val="windowText" lastClr="000000"/>
    </a:dk1>
    <a:lt1>
      <a:sysClr val="window" lastClr="FFFFFF"/>
    </a:lt1>
    <a:dk2>
      <a:srgbClr val="12121E"/>
    </a:dk2>
    <a:lt2>
      <a:srgbClr val="F2F2F2"/>
    </a:lt2>
    <a:accent1>
      <a:srgbClr val="00B0F0"/>
    </a:accent1>
    <a:accent2>
      <a:srgbClr val="5ECCF3"/>
    </a:accent2>
    <a:accent3>
      <a:srgbClr val="A7EA52"/>
    </a:accent3>
    <a:accent4>
      <a:srgbClr val="5DCEAF"/>
    </a:accent4>
    <a:accent5>
      <a:srgbClr val="FF8021"/>
    </a:accent5>
    <a:accent6>
      <a:srgbClr val="F14124"/>
    </a:accent6>
    <a:hlink>
      <a:srgbClr val="5ECCF3"/>
    </a:hlink>
    <a:folHlink>
      <a:srgbClr val="7F7F7F"/>
    </a:folHlink>
  </a:clrScheme>
</a:themeOverride>
</file>

<file path=docProps/app.xml><?xml version="1.0" encoding="utf-8"?>
<Properties xmlns="http://schemas.openxmlformats.org/officeDocument/2006/extended-properties" xmlns:vt="http://schemas.openxmlformats.org/officeDocument/2006/docPropsVTypes">
  <Template>Технологическая презентация</Template>
  <TotalTime>0</TotalTime>
  <Words>865</Words>
  <Application>Microsoft Office PowerPoint</Application>
  <PresentationFormat>Широкоэкранный</PresentationFormat>
  <Paragraphs>112</Paragraphs>
  <Slides>13</Slides>
  <Notes>13</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Arial</vt:lpstr>
      <vt:lpstr>Arial Black</vt:lpstr>
      <vt:lpstr>Calibri</vt:lpstr>
      <vt:lpstr>Tahoma</vt:lpstr>
      <vt:lpstr>Times New Roman</vt:lpstr>
      <vt:lpstr>Тема Office</vt:lpstr>
      <vt:lpstr>BPM Automation.  Today. </vt:lpstr>
      <vt:lpstr>О нас</vt:lpstr>
      <vt:lpstr>BPM Features </vt:lpstr>
      <vt:lpstr>Integration</vt:lpstr>
      <vt:lpstr>Contentum Enterprise</vt:lpstr>
      <vt:lpstr>BPMN 2.0</vt:lpstr>
      <vt:lpstr>Scripts</vt:lpstr>
      <vt:lpstr>Process Debugging</vt:lpstr>
      <vt:lpstr>Mobile Application</vt:lpstr>
      <vt:lpstr>Based modules</vt:lpstr>
      <vt:lpstr>Our Clients</vt:lpstr>
      <vt:lpstr>What Clients are Saying About us</vt:lpstr>
      <vt:lpstr>Welcome  to possible.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2019-10-06T07:47:55Z</dcterms:created>
  <dcterms:modified xsi:type="dcterms:W3CDTF">2019-10-06T20:11:59Z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Owner">
    <vt:lpwstr>v-abdarl@microsoft.com</vt:lpwstr>
  </property>
  <property fmtid="{D5CDD505-2E9C-101B-9397-08002B2CF9AE}" pid="5" name="MSIP_Label_f42aa342-8706-4288-bd11-ebb85995028c_SetDate">
    <vt:lpwstr>2018-08-01T18:58:27.2090037Z</vt:lpwstr>
  </property>
  <property fmtid="{D5CDD505-2E9C-101B-9397-08002B2CF9AE}" pid="6" name="MSIP_Label_f42aa342-8706-4288-bd11-ebb85995028c_Name">
    <vt:lpwstr>General</vt:lpwstr>
  </property>
  <property fmtid="{D5CDD505-2E9C-101B-9397-08002B2CF9AE}" pid="7" name="MSIP_Label_f42aa342-8706-4288-bd11-ebb85995028c_Application">
    <vt:lpwstr>Microsoft Azure Information Protection</vt:lpwstr>
  </property>
  <property fmtid="{D5CDD505-2E9C-101B-9397-08002B2CF9AE}" pid="8" name="MSIP_Label_f42aa342-8706-4288-bd11-ebb85995028c_Extended_MSFT_Method">
    <vt:lpwstr>Automatic</vt:lpwstr>
  </property>
  <property fmtid="{D5CDD505-2E9C-101B-9397-08002B2CF9AE}" pid="9" name="Sensitivity">
    <vt:lpwstr>General</vt:lpwstr>
  </property>
</Properties>
</file>